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92"/>
  </p:notesMasterIdLst>
  <p:sldIdLst>
    <p:sldId id="257" r:id="rId4"/>
    <p:sldId id="258" r:id="rId5"/>
    <p:sldId id="259" r:id="rId6"/>
    <p:sldId id="260" r:id="rId7"/>
    <p:sldId id="261" r:id="rId8"/>
    <p:sldId id="262" r:id="rId9"/>
    <p:sldId id="263" r:id="rId10"/>
    <p:sldId id="264" r:id="rId11"/>
    <p:sldId id="265" r:id="rId12"/>
    <p:sldId id="266" r:id="rId13"/>
    <p:sldId id="267" r:id="rId14"/>
    <p:sldId id="268" r:id="rId15"/>
    <p:sldId id="271" r:id="rId16"/>
    <p:sldId id="272" r:id="rId17"/>
    <p:sldId id="273" r:id="rId18"/>
    <p:sldId id="285" r:id="rId19"/>
    <p:sldId id="276" r:id="rId20"/>
    <p:sldId id="277" r:id="rId21"/>
    <p:sldId id="278" r:id="rId22"/>
    <p:sldId id="279" r:id="rId23"/>
    <p:sldId id="282" r:id="rId24"/>
    <p:sldId id="283" r:id="rId25"/>
    <p:sldId id="284" r:id="rId26"/>
    <p:sldId id="309" r:id="rId27"/>
    <p:sldId id="301" r:id="rId28"/>
    <p:sldId id="302" r:id="rId29"/>
    <p:sldId id="303" r:id="rId30"/>
    <p:sldId id="304" r:id="rId31"/>
    <p:sldId id="305" r:id="rId32"/>
    <p:sldId id="306" r:id="rId33"/>
    <p:sldId id="307" r:id="rId34"/>
    <p:sldId id="308" r:id="rId35"/>
    <p:sldId id="310" r:id="rId36"/>
    <p:sldId id="311" r:id="rId37"/>
    <p:sldId id="312" r:id="rId38"/>
    <p:sldId id="313" r:id="rId39"/>
    <p:sldId id="293" r:id="rId40"/>
    <p:sldId id="286" r:id="rId41"/>
    <p:sldId id="287" r:id="rId42"/>
    <p:sldId id="288" r:id="rId43"/>
    <p:sldId id="294" r:id="rId44"/>
    <p:sldId id="296" r:id="rId45"/>
    <p:sldId id="297" r:id="rId46"/>
    <p:sldId id="289" r:id="rId47"/>
    <p:sldId id="290" r:id="rId48"/>
    <p:sldId id="292" r:id="rId49"/>
    <p:sldId id="299" r:id="rId50"/>
    <p:sldId id="300" r:id="rId51"/>
    <p:sldId id="321" r:id="rId52"/>
    <p:sldId id="315" r:id="rId53"/>
    <p:sldId id="322" r:id="rId54"/>
    <p:sldId id="314" r:id="rId55"/>
    <p:sldId id="316" r:id="rId56"/>
    <p:sldId id="317" r:id="rId57"/>
    <p:sldId id="318" r:id="rId58"/>
    <p:sldId id="319" r:id="rId59"/>
    <p:sldId id="323" r:id="rId60"/>
    <p:sldId id="320"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5" r:id="rId83"/>
    <p:sldId id="346" r:id="rId84"/>
    <p:sldId id="347" r:id="rId85"/>
    <p:sldId id="348" r:id="rId86"/>
    <p:sldId id="349" r:id="rId87"/>
    <p:sldId id="350" r:id="rId88"/>
    <p:sldId id="351" r:id="rId89"/>
    <p:sldId id="352" r:id="rId90"/>
    <p:sldId id="353" r:id="rId9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317"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theme" Target="theme/theme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7FE0A-8146-49E1-88B5-299047CD89CC}" type="datetimeFigureOut">
              <a:rPr lang="en-US" smtClean="0"/>
              <a:pPr/>
              <a:t>1/27/2016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737A0C-A15C-4195-BC2C-3DF27E32C163}" type="slidenum">
              <a:rPr lang="en-US" smtClean="0"/>
              <a:pPr/>
              <a:t>‹#›</a:t>
            </a:fld>
            <a:endParaRPr lang="en-US"/>
          </a:p>
        </p:txBody>
      </p:sp>
    </p:spTree>
    <p:extLst>
      <p:ext uri="{BB962C8B-B14F-4D97-AF65-F5344CB8AC3E}">
        <p14:creationId xmlns:p14="http://schemas.microsoft.com/office/powerpoint/2010/main" val="3230859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614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024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229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433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638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843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253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457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662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867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819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072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662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867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072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277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481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891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3277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277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379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024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481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584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686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789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891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3993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096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198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301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403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229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505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608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710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813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4915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017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120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2227"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325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5427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1433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0483"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2531"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24579"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bwMode="auto">
          <a:xfrm>
            <a:off x="1144588" y="687388"/>
            <a:ext cx="4568825" cy="3425825"/>
          </a:xfrm>
          <a:prstGeom prst="rect">
            <a:avLst/>
          </a:prstGeom>
          <a:noFill/>
          <a:ln w="12700">
            <a:solidFill>
              <a:srgbClr val="000000"/>
            </a:solidFill>
            <a:miter lim="800000"/>
            <a:headEnd/>
            <a:tailEnd/>
          </a:ln>
        </p:spPr>
      </p:sp>
      <p:sp>
        <p:nvSpPr>
          <p:cNvPr id="8195" name="Rectangle 3"/>
          <p:cNvSpPr>
            <a:spLocks noGrp="1" noChangeArrowheads="1"/>
          </p:cNvSpPr>
          <p:nvPr>
            <p:ph type="body" idx="1"/>
          </p:nvPr>
        </p:nvSpPr>
        <p:spPr bwMode="auto">
          <a:xfrm>
            <a:off x="914400" y="4343400"/>
            <a:ext cx="5029200" cy="4114800"/>
          </a:xfrm>
          <a:prstGeom prst="rect">
            <a:avLst/>
          </a:prstGeom>
          <a:noFill/>
          <a:ln>
            <a:miter lim="800000"/>
            <a:headEnd/>
            <a:tailEnd/>
          </a:ln>
        </p:spPr>
        <p:txBody>
          <a:bodyPr lIns="92075" tIns="46038" rIns="92075" bIns="46038"/>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6B34-2E80-4274-BE87-8FB78989985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6B34-2E80-4274-BE87-8FB78989985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6B34-2E80-4274-BE87-8FB78989985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11"/>
          <p:cNvGrpSpPr>
            <a:grpSpLocks/>
          </p:cNvGrpSpPr>
          <p:nvPr/>
        </p:nvGrpSpPr>
        <p:grpSpPr bwMode="auto">
          <a:xfrm>
            <a:off x="0" y="0"/>
            <a:ext cx="3055938" cy="6862763"/>
            <a:chOff x="0" y="0"/>
            <a:chExt cx="1925" cy="4323"/>
          </a:xfrm>
        </p:grpSpPr>
        <p:sp>
          <p:nvSpPr>
            <p:cNvPr id="3074" name="Freeform 2"/>
            <p:cNvSpPr>
              <a:spLocks/>
            </p:cNvSpPr>
            <p:nvPr/>
          </p:nvSpPr>
          <p:spPr bwMode="hidden">
            <a:xfrm>
              <a:off x="894" y="139"/>
              <a:ext cx="1031" cy="4184"/>
            </a:xfrm>
            <a:custGeom>
              <a:avLst/>
              <a:gdLst/>
              <a:ahLst/>
              <a:cxnLst>
                <a:cxn ang="0">
                  <a:pos x="728" y="0"/>
                </a:cxn>
                <a:cxn ang="0">
                  <a:pos x="790" y="23"/>
                </a:cxn>
                <a:cxn ang="0">
                  <a:pos x="830" y="65"/>
                </a:cxn>
                <a:cxn ang="0">
                  <a:pos x="856" y="170"/>
                </a:cxn>
                <a:cxn ang="0">
                  <a:pos x="890" y="339"/>
                </a:cxn>
                <a:cxn ang="0">
                  <a:pos x="962" y="465"/>
                </a:cxn>
                <a:cxn ang="0">
                  <a:pos x="1030" y="518"/>
                </a:cxn>
                <a:cxn ang="0">
                  <a:pos x="1030" y="644"/>
                </a:cxn>
                <a:cxn ang="0">
                  <a:pos x="1030" y="749"/>
                </a:cxn>
                <a:cxn ang="0">
                  <a:pos x="1016" y="897"/>
                </a:cxn>
                <a:cxn ang="0">
                  <a:pos x="1003" y="1012"/>
                </a:cxn>
                <a:cxn ang="0">
                  <a:pos x="976" y="1055"/>
                </a:cxn>
                <a:cxn ang="0">
                  <a:pos x="923" y="1107"/>
                </a:cxn>
                <a:cxn ang="0">
                  <a:pos x="890" y="1160"/>
                </a:cxn>
                <a:cxn ang="0">
                  <a:pos x="809" y="1191"/>
                </a:cxn>
                <a:cxn ang="0">
                  <a:pos x="796" y="1339"/>
                </a:cxn>
                <a:cxn ang="0">
                  <a:pos x="796" y="1413"/>
                </a:cxn>
                <a:cxn ang="0">
                  <a:pos x="796" y="1549"/>
                </a:cxn>
                <a:cxn ang="0">
                  <a:pos x="796" y="1655"/>
                </a:cxn>
                <a:cxn ang="0">
                  <a:pos x="850" y="1844"/>
                </a:cxn>
                <a:cxn ang="0">
                  <a:pos x="863" y="1939"/>
                </a:cxn>
                <a:cxn ang="0">
                  <a:pos x="843" y="2023"/>
                </a:cxn>
                <a:cxn ang="0">
                  <a:pos x="816" y="2119"/>
                </a:cxn>
                <a:cxn ang="0">
                  <a:pos x="796" y="2245"/>
                </a:cxn>
                <a:cxn ang="0">
                  <a:pos x="776" y="2372"/>
                </a:cxn>
                <a:cxn ang="0">
                  <a:pos x="763" y="2466"/>
                </a:cxn>
                <a:cxn ang="0">
                  <a:pos x="663" y="2519"/>
                </a:cxn>
                <a:cxn ang="0">
                  <a:pos x="570" y="2635"/>
                </a:cxn>
                <a:cxn ang="0">
                  <a:pos x="510" y="2730"/>
                </a:cxn>
                <a:cxn ang="0">
                  <a:pos x="497" y="2835"/>
                </a:cxn>
                <a:cxn ang="0">
                  <a:pos x="497" y="2982"/>
                </a:cxn>
                <a:cxn ang="0">
                  <a:pos x="497" y="3130"/>
                </a:cxn>
                <a:cxn ang="0">
                  <a:pos x="516" y="3193"/>
                </a:cxn>
                <a:cxn ang="0">
                  <a:pos x="610" y="3235"/>
                </a:cxn>
                <a:cxn ang="0">
                  <a:pos x="637" y="3298"/>
                </a:cxn>
                <a:cxn ang="0">
                  <a:pos x="637" y="3424"/>
                </a:cxn>
                <a:cxn ang="0">
                  <a:pos x="663" y="3561"/>
                </a:cxn>
                <a:cxn ang="0">
                  <a:pos x="743" y="3645"/>
                </a:cxn>
                <a:cxn ang="0">
                  <a:pos x="750" y="3719"/>
                </a:cxn>
                <a:cxn ang="0">
                  <a:pos x="750" y="3793"/>
                </a:cxn>
                <a:cxn ang="0">
                  <a:pos x="750" y="3993"/>
                </a:cxn>
                <a:cxn ang="0">
                  <a:pos x="750" y="4056"/>
                </a:cxn>
                <a:cxn ang="0">
                  <a:pos x="756" y="4119"/>
                </a:cxn>
                <a:cxn ang="0">
                  <a:pos x="13" y="4183"/>
                </a:cxn>
              </a:cxnLst>
              <a:rect l="0" t="0" r="r" b="b"/>
              <a:pathLst>
                <a:path w="1031" h="4184">
                  <a:moveTo>
                    <a:pt x="0" y="0"/>
                  </a:moveTo>
                  <a:lnTo>
                    <a:pt x="728" y="0"/>
                  </a:lnTo>
                  <a:lnTo>
                    <a:pt x="743" y="0"/>
                  </a:lnTo>
                  <a:lnTo>
                    <a:pt x="790" y="23"/>
                  </a:lnTo>
                  <a:lnTo>
                    <a:pt x="809" y="54"/>
                  </a:lnTo>
                  <a:lnTo>
                    <a:pt x="830" y="65"/>
                  </a:lnTo>
                  <a:lnTo>
                    <a:pt x="843" y="128"/>
                  </a:lnTo>
                  <a:lnTo>
                    <a:pt x="856" y="170"/>
                  </a:lnTo>
                  <a:lnTo>
                    <a:pt x="876" y="254"/>
                  </a:lnTo>
                  <a:lnTo>
                    <a:pt x="890" y="339"/>
                  </a:lnTo>
                  <a:lnTo>
                    <a:pt x="909" y="423"/>
                  </a:lnTo>
                  <a:lnTo>
                    <a:pt x="962" y="465"/>
                  </a:lnTo>
                  <a:lnTo>
                    <a:pt x="1016" y="486"/>
                  </a:lnTo>
                  <a:lnTo>
                    <a:pt x="1030" y="518"/>
                  </a:lnTo>
                  <a:lnTo>
                    <a:pt x="1030" y="581"/>
                  </a:lnTo>
                  <a:lnTo>
                    <a:pt x="1030" y="644"/>
                  </a:lnTo>
                  <a:lnTo>
                    <a:pt x="1030" y="707"/>
                  </a:lnTo>
                  <a:lnTo>
                    <a:pt x="1030" y="749"/>
                  </a:lnTo>
                  <a:lnTo>
                    <a:pt x="1023" y="833"/>
                  </a:lnTo>
                  <a:lnTo>
                    <a:pt x="1016" y="897"/>
                  </a:lnTo>
                  <a:lnTo>
                    <a:pt x="1009" y="981"/>
                  </a:lnTo>
                  <a:lnTo>
                    <a:pt x="1003" y="1012"/>
                  </a:lnTo>
                  <a:lnTo>
                    <a:pt x="990" y="1034"/>
                  </a:lnTo>
                  <a:lnTo>
                    <a:pt x="976" y="1055"/>
                  </a:lnTo>
                  <a:lnTo>
                    <a:pt x="962" y="1086"/>
                  </a:lnTo>
                  <a:lnTo>
                    <a:pt x="923" y="1107"/>
                  </a:lnTo>
                  <a:lnTo>
                    <a:pt x="903" y="1128"/>
                  </a:lnTo>
                  <a:lnTo>
                    <a:pt x="890" y="1160"/>
                  </a:lnTo>
                  <a:lnTo>
                    <a:pt x="850" y="1170"/>
                  </a:lnTo>
                  <a:lnTo>
                    <a:pt x="809" y="1191"/>
                  </a:lnTo>
                  <a:lnTo>
                    <a:pt x="803" y="1255"/>
                  </a:lnTo>
                  <a:lnTo>
                    <a:pt x="796" y="1339"/>
                  </a:lnTo>
                  <a:lnTo>
                    <a:pt x="796" y="1370"/>
                  </a:lnTo>
                  <a:lnTo>
                    <a:pt x="796" y="1413"/>
                  </a:lnTo>
                  <a:lnTo>
                    <a:pt x="796" y="1518"/>
                  </a:lnTo>
                  <a:lnTo>
                    <a:pt x="796" y="1549"/>
                  </a:lnTo>
                  <a:lnTo>
                    <a:pt x="796" y="1613"/>
                  </a:lnTo>
                  <a:lnTo>
                    <a:pt x="796" y="1655"/>
                  </a:lnTo>
                  <a:lnTo>
                    <a:pt x="809" y="1760"/>
                  </a:lnTo>
                  <a:lnTo>
                    <a:pt x="850" y="1844"/>
                  </a:lnTo>
                  <a:lnTo>
                    <a:pt x="863" y="1876"/>
                  </a:lnTo>
                  <a:lnTo>
                    <a:pt x="863" y="1939"/>
                  </a:lnTo>
                  <a:lnTo>
                    <a:pt x="856" y="1981"/>
                  </a:lnTo>
                  <a:lnTo>
                    <a:pt x="843" y="2023"/>
                  </a:lnTo>
                  <a:lnTo>
                    <a:pt x="830" y="2086"/>
                  </a:lnTo>
                  <a:lnTo>
                    <a:pt x="816" y="2119"/>
                  </a:lnTo>
                  <a:lnTo>
                    <a:pt x="803" y="2150"/>
                  </a:lnTo>
                  <a:lnTo>
                    <a:pt x="796" y="2245"/>
                  </a:lnTo>
                  <a:lnTo>
                    <a:pt x="783" y="2308"/>
                  </a:lnTo>
                  <a:lnTo>
                    <a:pt x="776" y="2372"/>
                  </a:lnTo>
                  <a:lnTo>
                    <a:pt x="769" y="2435"/>
                  </a:lnTo>
                  <a:lnTo>
                    <a:pt x="763" y="2466"/>
                  </a:lnTo>
                  <a:lnTo>
                    <a:pt x="716" y="2498"/>
                  </a:lnTo>
                  <a:lnTo>
                    <a:pt x="663" y="2519"/>
                  </a:lnTo>
                  <a:lnTo>
                    <a:pt x="637" y="2551"/>
                  </a:lnTo>
                  <a:lnTo>
                    <a:pt x="570" y="2635"/>
                  </a:lnTo>
                  <a:lnTo>
                    <a:pt x="516" y="2698"/>
                  </a:lnTo>
                  <a:lnTo>
                    <a:pt x="510" y="2730"/>
                  </a:lnTo>
                  <a:lnTo>
                    <a:pt x="497" y="2772"/>
                  </a:lnTo>
                  <a:lnTo>
                    <a:pt x="497" y="2835"/>
                  </a:lnTo>
                  <a:lnTo>
                    <a:pt x="497" y="2919"/>
                  </a:lnTo>
                  <a:lnTo>
                    <a:pt x="497" y="2982"/>
                  </a:lnTo>
                  <a:lnTo>
                    <a:pt x="497" y="3066"/>
                  </a:lnTo>
                  <a:lnTo>
                    <a:pt x="497" y="3130"/>
                  </a:lnTo>
                  <a:lnTo>
                    <a:pt x="497" y="3161"/>
                  </a:lnTo>
                  <a:lnTo>
                    <a:pt x="516" y="3193"/>
                  </a:lnTo>
                  <a:lnTo>
                    <a:pt x="543" y="3214"/>
                  </a:lnTo>
                  <a:lnTo>
                    <a:pt x="610" y="3235"/>
                  </a:lnTo>
                  <a:lnTo>
                    <a:pt x="630" y="3266"/>
                  </a:lnTo>
                  <a:lnTo>
                    <a:pt x="637" y="3298"/>
                  </a:lnTo>
                  <a:lnTo>
                    <a:pt x="637" y="3340"/>
                  </a:lnTo>
                  <a:lnTo>
                    <a:pt x="637" y="3424"/>
                  </a:lnTo>
                  <a:lnTo>
                    <a:pt x="637" y="3456"/>
                  </a:lnTo>
                  <a:lnTo>
                    <a:pt x="663" y="3561"/>
                  </a:lnTo>
                  <a:lnTo>
                    <a:pt x="703" y="3582"/>
                  </a:lnTo>
                  <a:lnTo>
                    <a:pt x="743" y="3645"/>
                  </a:lnTo>
                  <a:lnTo>
                    <a:pt x="743" y="3677"/>
                  </a:lnTo>
                  <a:lnTo>
                    <a:pt x="750" y="3719"/>
                  </a:lnTo>
                  <a:lnTo>
                    <a:pt x="750" y="3761"/>
                  </a:lnTo>
                  <a:lnTo>
                    <a:pt x="750" y="3793"/>
                  </a:lnTo>
                  <a:lnTo>
                    <a:pt x="750" y="3877"/>
                  </a:lnTo>
                  <a:lnTo>
                    <a:pt x="750" y="3993"/>
                  </a:lnTo>
                  <a:lnTo>
                    <a:pt x="750" y="4024"/>
                  </a:lnTo>
                  <a:lnTo>
                    <a:pt x="750" y="4056"/>
                  </a:lnTo>
                  <a:lnTo>
                    <a:pt x="756" y="4088"/>
                  </a:lnTo>
                  <a:lnTo>
                    <a:pt x="756" y="4119"/>
                  </a:lnTo>
                  <a:lnTo>
                    <a:pt x="772" y="4183"/>
                  </a:lnTo>
                  <a:lnTo>
                    <a:pt x="13" y="4183"/>
                  </a:lnTo>
                  <a:lnTo>
                    <a:pt x="0" y="0"/>
                  </a:lnTo>
                </a:path>
              </a:pathLst>
            </a:custGeom>
            <a:gradFill rotWithShape="0">
              <a:gsLst>
                <a:gs pos="0">
                  <a:schemeClr val="bg2"/>
                </a:gs>
                <a:gs pos="100000">
                  <a:schemeClr val="bg1"/>
                </a:gs>
              </a:gsLst>
              <a:lin ang="0" scaled="1"/>
            </a:gradFill>
            <a:ln w="9525" cap="rnd">
              <a:noFill/>
              <a:round/>
              <a:headEnd type="none" w="sm" len="sm"/>
              <a:tailEnd type="none" w="sm" len="sm"/>
            </a:ln>
            <a:effectLst/>
          </p:spPr>
          <p:txBody>
            <a:bodyPr/>
            <a:lstStyle/>
            <a:p>
              <a:endParaRPr lang="en-US"/>
            </a:p>
          </p:txBody>
        </p:sp>
        <p:grpSp>
          <p:nvGrpSpPr>
            <p:cNvPr id="3" name="Group 10"/>
            <p:cNvGrpSpPr>
              <a:grpSpLocks/>
            </p:cNvGrpSpPr>
            <p:nvPr/>
          </p:nvGrpSpPr>
          <p:grpSpPr bwMode="auto">
            <a:xfrm>
              <a:off x="0" y="0"/>
              <a:ext cx="1846" cy="4323"/>
              <a:chOff x="0" y="0"/>
              <a:chExt cx="1846" cy="4323"/>
            </a:xfrm>
          </p:grpSpPr>
          <p:sp>
            <p:nvSpPr>
              <p:cNvPr id="3075" name="Freeform 3"/>
              <p:cNvSpPr>
                <a:spLocks/>
              </p:cNvSpPr>
              <p:nvPr/>
            </p:nvSpPr>
            <p:spPr bwMode="auto">
              <a:xfrm>
                <a:off x="0" y="0"/>
                <a:ext cx="1826" cy="4320"/>
              </a:xfrm>
              <a:custGeom>
                <a:avLst/>
                <a:gdLst/>
                <a:ahLst/>
                <a:cxnLst>
                  <a:cxn ang="0">
                    <a:pos x="1527" y="0"/>
                  </a:cxn>
                  <a:cxn ang="0">
                    <a:pos x="1588" y="23"/>
                  </a:cxn>
                  <a:cxn ang="0">
                    <a:pos x="1627" y="65"/>
                  </a:cxn>
                  <a:cxn ang="0">
                    <a:pos x="1653" y="170"/>
                  </a:cxn>
                  <a:cxn ang="0">
                    <a:pos x="1687" y="339"/>
                  </a:cxn>
                  <a:cxn ang="0">
                    <a:pos x="1758" y="465"/>
                  </a:cxn>
                  <a:cxn ang="0">
                    <a:pos x="1825" y="518"/>
                  </a:cxn>
                  <a:cxn ang="0">
                    <a:pos x="1825" y="644"/>
                  </a:cxn>
                  <a:cxn ang="0">
                    <a:pos x="1825" y="749"/>
                  </a:cxn>
                  <a:cxn ang="0">
                    <a:pos x="1811" y="897"/>
                  </a:cxn>
                  <a:cxn ang="0">
                    <a:pos x="1798" y="1012"/>
                  </a:cxn>
                  <a:cxn ang="0">
                    <a:pos x="1771" y="1055"/>
                  </a:cxn>
                  <a:cxn ang="0">
                    <a:pos x="1719" y="1107"/>
                  </a:cxn>
                  <a:cxn ang="0">
                    <a:pos x="1687" y="1160"/>
                  </a:cxn>
                  <a:cxn ang="0">
                    <a:pos x="1607" y="1191"/>
                  </a:cxn>
                  <a:cxn ang="0">
                    <a:pos x="1594" y="1339"/>
                  </a:cxn>
                  <a:cxn ang="0">
                    <a:pos x="1594" y="1413"/>
                  </a:cxn>
                  <a:cxn ang="0">
                    <a:pos x="1594" y="1549"/>
                  </a:cxn>
                  <a:cxn ang="0">
                    <a:pos x="1594" y="1655"/>
                  </a:cxn>
                  <a:cxn ang="0">
                    <a:pos x="1647" y="1844"/>
                  </a:cxn>
                  <a:cxn ang="0">
                    <a:pos x="1660" y="1939"/>
                  </a:cxn>
                  <a:cxn ang="0">
                    <a:pos x="1640" y="2023"/>
                  </a:cxn>
                  <a:cxn ang="0">
                    <a:pos x="1614" y="2118"/>
                  </a:cxn>
                  <a:cxn ang="0">
                    <a:pos x="1594" y="2244"/>
                  </a:cxn>
                  <a:cxn ang="0">
                    <a:pos x="1575" y="2371"/>
                  </a:cxn>
                  <a:cxn ang="0">
                    <a:pos x="1562" y="2465"/>
                  </a:cxn>
                  <a:cxn ang="0">
                    <a:pos x="1463" y="2518"/>
                  </a:cxn>
                  <a:cxn ang="0">
                    <a:pos x="1371" y="2634"/>
                  </a:cxn>
                  <a:cxn ang="0">
                    <a:pos x="1312" y="2729"/>
                  </a:cxn>
                  <a:cxn ang="0">
                    <a:pos x="1299" y="2834"/>
                  </a:cxn>
                  <a:cxn ang="0">
                    <a:pos x="1299" y="2981"/>
                  </a:cxn>
                  <a:cxn ang="0">
                    <a:pos x="1299" y="3129"/>
                  </a:cxn>
                  <a:cxn ang="0">
                    <a:pos x="1318" y="3192"/>
                  </a:cxn>
                  <a:cxn ang="0">
                    <a:pos x="1411" y="3234"/>
                  </a:cxn>
                  <a:cxn ang="0">
                    <a:pos x="1437" y="3297"/>
                  </a:cxn>
                  <a:cxn ang="0">
                    <a:pos x="1437" y="3423"/>
                  </a:cxn>
                  <a:cxn ang="0">
                    <a:pos x="1463" y="3560"/>
                  </a:cxn>
                  <a:cxn ang="0">
                    <a:pos x="1542" y="3644"/>
                  </a:cxn>
                  <a:cxn ang="0">
                    <a:pos x="1549" y="3718"/>
                  </a:cxn>
                  <a:cxn ang="0">
                    <a:pos x="1549" y="3792"/>
                  </a:cxn>
                  <a:cxn ang="0">
                    <a:pos x="1549" y="3992"/>
                  </a:cxn>
                  <a:cxn ang="0">
                    <a:pos x="1549" y="4055"/>
                  </a:cxn>
                  <a:cxn ang="0">
                    <a:pos x="1555" y="4118"/>
                  </a:cxn>
                  <a:cxn ang="0">
                    <a:pos x="1562" y="4181"/>
                  </a:cxn>
                  <a:cxn ang="0">
                    <a:pos x="1542" y="4297"/>
                  </a:cxn>
                  <a:cxn ang="0">
                    <a:pos x="0" y="4318"/>
                  </a:cxn>
                </a:cxnLst>
                <a:rect l="0" t="0" r="r" b="b"/>
                <a:pathLst>
                  <a:path w="1826" h="4320">
                    <a:moveTo>
                      <a:pt x="0" y="0"/>
                    </a:moveTo>
                    <a:lnTo>
                      <a:pt x="1527" y="0"/>
                    </a:lnTo>
                    <a:lnTo>
                      <a:pt x="1542" y="0"/>
                    </a:lnTo>
                    <a:lnTo>
                      <a:pt x="1588" y="23"/>
                    </a:lnTo>
                    <a:lnTo>
                      <a:pt x="1607" y="54"/>
                    </a:lnTo>
                    <a:lnTo>
                      <a:pt x="1627" y="65"/>
                    </a:lnTo>
                    <a:lnTo>
                      <a:pt x="1640" y="128"/>
                    </a:lnTo>
                    <a:lnTo>
                      <a:pt x="1653" y="170"/>
                    </a:lnTo>
                    <a:lnTo>
                      <a:pt x="1673" y="254"/>
                    </a:lnTo>
                    <a:lnTo>
                      <a:pt x="1687" y="339"/>
                    </a:lnTo>
                    <a:lnTo>
                      <a:pt x="1706" y="423"/>
                    </a:lnTo>
                    <a:lnTo>
                      <a:pt x="1758" y="465"/>
                    </a:lnTo>
                    <a:lnTo>
                      <a:pt x="1811" y="486"/>
                    </a:lnTo>
                    <a:lnTo>
                      <a:pt x="1825" y="518"/>
                    </a:lnTo>
                    <a:lnTo>
                      <a:pt x="1825" y="581"/>
                    </a:lnTo>
                    <a:lnTo>
                      <a:pt x="1825" y="644"/>
                    </a:lnTo>
                    <a:lnTo>
                      <a:pt x="1825" y="707"/>
                    </a:lnTo>
                    <a:lnTo>
                      <a:pt x="1825" y="749"/>
                    </a:lnTo>
                    <a:lnTo>
                      <a:pt x="1818" y="833"/>
                    </a:lnTo>
                    <a:lnTo>
                      <a:pt x="1811" y="897"/>
                    </a:lnTo>
                    <a:lnTo>
                      <a:pt x="1805" y="981"/>
                    </a:lnTo>
                    <a:lnTo>
                      <a:pt x="1798" y="1012"/>
                    </a:lnTo>
                    <a:lnTo>
                      <a:pt x="1785" y="1034"/>
                    </a:lnTo>
                    <a:lnTo>
                      <a:pt x="1771" y="1055"/>
                    </a:lnTo>
                    <a:lnTo>
                      <a:pt x="1758" y="1086"/>
                    </a:lnTo>
                    <a:lnTo>
                      <a:pt x="1719" y="1107"/>
                    </a:lnTo>
                    <a:lnTo>
                      <a:pt x="1700" y="1128"/>
                    </a:lnTo>
                    <a:lnTo>
                      <a:pt x="1687" y="1160"/>
                    </a:lnTo>
                    <a:lnTo>
                      <a:pt x="1647" y="1170"/>
                    </a:lnTo>
                    <a:lnTo>
                      <a:pt x="1607" y="1191"/>
                    </a:lnTo>
                    <a:lnTo>
                      <a:pt x="1601" y="1255"/>
                    </a:lnTo>
                    <a:lnTo>
                      <a:pt x="1594" y="1339"/>
                    </a:lnTo>
                    <a:lnTo>
                      <a:pt x="1594" y="1370"/>
                    </a:lnTo>
                    <a:lnTo>
                      <a:pt x="1594" y="1413"/>
                    </a:lnTo>
                    <a:lnTo>
                      <a:pt x="1594" y="1518"/>
                    </a:lnTo>
                    <a:lnTo>
                      <a:pt x="1594" y="1549"/>
                    </a:lnTo>
                    <a:lnTo>
                      <a:pt x="1594" y="1613"/>
                    </a:lnTo>
                    <a:lnTo>
                      <a:pt x="1594" y="1655"/>
                    </a:lnTo>
                    <a:lnTo>
                      <a:pt x="1607" y="1760"/>
                    </a:lnTo>
                    <a:lnTo>
                      <a:pt x="1647" y="1844"/>
                    </a:lnTo>
                    <a:lnTo>
                      <a:pt x="1660" y="1876"/>
                    </a:lnTo>
                    <a:lnTo>
                      <a:pt x="1660" y="1939"/>
                    </a:lnTo>
                    <a:lnTo>
                      <a:pt x="1653" y="1981"/>
                    </a:lnTo>
                    <a:lnTo>
                      <a:pt x="1640" y="2023"/>
                    </a:lnTo>
                    <a:lnTo>
                      <a:pt x="1627" y="2086"/>
                    </a:lnTo>
                    <a:lnTo>
                      <a:pt x="1614" y="2118"/>
                    </a:lnTo>
                    <a:lnTo>
                      <a:pt x="1601" y="2149"/>
                    </a:lnTo>
                    <a:lnTo>
                      <a:pt x="1594" y="2244"/>
                    </a:lnTo>
                    <a:lnTo>
                      <a:pt x="1581" y="2307"/>
                    </a:lnTo>
                    <a:lnTo>
                      <a:pt x="1575" y="2371"/>
                    </a:lnTo>
                    <a:lnTo>
                      <a:pt x="1568" y="2434"/>
                    </a:lnTo>
                    <a:lnTo>
                      <a:pt x="1562" y="2465"/>
                    </a:lnTo>
                    <a:lnTo>
                      <a:pt x="1515" y="2497"/>
                    </a:lnTo>
                    <a:lnTo>
                      <a:pt x="1463" y="2518"/>
                    </a:lnTo>
                    <a:lnTo>
                      <a:pt x="1437" y="2550"/>
                    </a:lnTo>
                    <a:lnTo>
                      <a:pt x="1371" y="2634"/>
                    </a:lnTo>
                    <a:lnTo>
                      <a:pt x="1318" y="2697"/>
                    </a:lnTo>
                    <a:lnTo>
                      <a:pt x="1312" y="2729"/>
                    </a:lnTo>
                    <a:lnTo>
                      <a:pt x="1299" y="2771"/>
                    </a:lnTo>
                    <a:lnTo>
                      <a:pt x="1299" y="2834"/>
                    </a:lnTo>
                    <a:lnTo>
                      <a:pt x="1299" y="2918"/>
                    </a:lnTo>
                    <a:lnTo>
                      <a:pt x="1299" y="2981"/>
                    </a:lnTo>
                    <a:lnTo>
                      <a:pt x="1299" y="3065"/>
                    </a:lnTo>
                    <a:lnTo>
                      <a:pt x="1299" y="3129"/>
                    </a:lnTo>
                    <a:lnTo>
                      <a:pt x="1299" y="3160"/>
                    </a:lnTo>
                    <a:lnTo>
                      <a:pt x="1318" y="3192"/>
                    </a:lnTo>
                    <a:lnTo>
                      <a:pt x="1344" y="3213"/>
                    </a:lnTo>
                    <a:lnTo>
                      <a:pt x="1411" y="3234"/>
                    </a:lnTo>
                    <a:lnTo>
                      <a:pt x="1430" y="3265"/>
                    </a:lnTo>
                    <a:lnTo>
                      <a:pt x="1437" y="3297"/>
                    </a:lnTo>
                    <a:lnTo>
                      <a:pt x="1437" y="3339"/>
                    </a:lnTo>
                    <a:lnTo>
                      <a:pt x="1437" y="3423"/>
                    </a:lnTo>
                    <a:lnTo>
                      <a:pt x="1437" y="3455"/>
                    </a:lnTo>
                    <a:lnTo>
                      <a:pt x="1463" y="3560"/>
                    </a:lnTo>
                    <a:lnTo>
                      <a:pt x="1502" y="3581"/>
                    </a:lnTo>
                    <a:lnTo>
                      <a:pt x="1542" y="3644"/>
                    </a:lnTo>
                    <a:lnTo>
                      <a:pt x="1542" y="3676"/>
                    </a:lnTo>
                    <a:lnTo>
                      <a:pt x="1549" y="3718"/>
                    </a:lnTo>
                    <a:lnTo>
                      <a:pt x="1549" y="3760"/>
                    </a:lnTo>
                    <a:lnTo>
                      <a:pt x="1549" y="3792"/>
                    </a:lnTo>
                    <a:lnTo>
                      <a:pt x="1549" y="3876"/>
                    </a:lnTo>
                    <a:lnTo>
                      <a:pt x="1549" y="3992"/>
                    </a:lnTo>
                    <a:lnTo>
                      <a:pt x="1549" y="4023"/>
                    </a:lnTo>
                    <a:lnTo>
                      <a:pt x="1549" y="4055"/>
                    </a:lnTo>
                    <a:lnTo>
                      <a:pt x="1555" y="4087"/>
                    </a:lnTo>
                    <a:lnTo>
                      <a:pt x="1555" y="4118"/>
                    </a:lnTo>
                    <a:lnTo>
                      <a:pt x="1562" y="4150"/>
                    </a:lnTo>
                    <a:lnTo>
                      <a:pt x="1562" y="4181"/>
                    </a:lnTo>
                    <a:lnTo>
                      <a:pt x="1549" y="4266"/>
                    </a:lnTo>
                    <a:lnTo>
                      <a:pt x="1542" y="4297"/>
                    </a:lnTo>
                    <a:lnTo>
                      <a:pt x="1529" y="4319"/>
                    </a:lnTo>
                    <a:lnTo>
                      <a:pt x="0" y="4318"/>
                    </a:lnTo>
                    <a:lnTo>
                      <a:pt x="0" y="0"/>
                    </a:lnTo>
                  </a:path>
                </a:pathLst>
              </a:custGeom>
              <a:blipFill dpi="0" rotWithShape="0">
                <a:blip r:embed="rId2"/>
                <a:srcRect/>
                <a:tile tx="0" ty="0" sx="100000" sy="100000" flip="none" algn="tl"/>
              </a:blipFill>
              <a:ln w="9525" cap="rnd">
                <a:noFill/>
                <a:round/>
                <a:headEnd type="none" w="sm" len="sm"/>
                <a:tailEnd type="none" w="sm" len="sm"/>
              </a:ln>
              <a:effectLst/>
            </p:spPr>
            <p:txBody>
              <a:bodyPr/>
              <a:lstStyle/>
              <a:p>
                <a:endParaRPr lang="en-US"/>
              </a:p>
            </p:txBody>
          </p:sp>
          <p:sp>
            <p:nvSpPr>
              <p:cNvPr id="3076" name="Freeform 4"/>
              <p:cNvSpPr>
                <a:spLocks/>
              </p:cNvSpPr>
              <p:nvPr/>
            </p:nvSpPr>
            <p:spPr bwMode="auto">
              <a:xfrm>
                <a:off x="1477" y="478"/>
                <a:ext cx="369" cy="1338"/>
              </a:xfrm>
              <a:custGeom>
                <a:avLst/>
                <a:gdLst/>
                <a:ahLst/>
                <a:cxnLst>
                  <a:cxn ang="0">
                    <a:pos x="306" y="72"/>
                  </a:cxn>
                  <a:cxn ang="0">
                    <a:pos x="299" y="135"/>
                  </a:cxn>
                  <a:cxn ang="0">
                    <a:pos x="299" y="199"/>
                  </a:cxn>
                  <a:cxn ang="0">
                    <a:pos x="285" y="262"/>
                  </a:cxn>
                  <a:cxn ang="0">
                    <a:pos x="285" y="325"/>
                  </a:cxn>
                  <a:cxn ang="0">
                    <a:pos x="279" y="378"/>
                  </a:cxn>
                  <a:cxn ang="0">
                    <a:pos x="266" y="441"/>
                  </a:cxn>
                  <a:cxn ang="0">
                    <a:pos x="219" y="462"/>
                  </a:cxn>
                  <a:cxn ang="0">
                    <a:pos x="179" y="462"/>
                  </a:cxn>
                  <a:cxn ang="0">
                    <a:pos x="139" y="525"/>
                  </a:cxn>
                  <a:cxn ang="0">
                    <a:pos x="99" y="535"/>
                  </a:cxn>
                  <a:cxn ang="0">
                    <a:pos x="60" y="578"/>
                  </a:cxn>
                  <a:cxn ang="0">
                    <a:pos x="39" y="641"/>
                  </a:cxn>
                  <a:cxn ang="0">
                    <a:pos x="53" y="703"/>
                  </a:cxn>
                  <a:cxn ang="0">
                    <a:pos x="26" y="756"/>
                  </a:cxn>
                  <a:cxn ang="0">
                    <a:pos x="0" y="840"/>
                  </a:cxn>
                  <a:cxn ang="0">
                    <a:pos x="39" y="882"/>
                  </a:cxn>
                  <a:cxn ang="0">
                    <a:pos x="53" y="935"/>
                  </a:cxn>
                  <a:cxn ang="0">
                    <a:pos x="39" y="1008"/>
                  </a:cxn>
                  <a:cxn ang="0">
                    <a:pos x="26" y="1071"/>
                  </a:cxn>
                  <a:cxn ang="0">
                    <a:pos x="26" y="1135"/>
                  </a:cxn>
                  <a:cxn ang="0">
                    <a:pos x="73" y="1187"/>
                  </a:cxn>
                  <a:cxn ang="0">
                    <a:pos x="86" y="1250"/>
                  </a:cxn>
                  <a:cxn ang="0">
                    <a:pos x="126" y="1282"/>
                  </a:cxn>
                  <a:cxn ang="0">
                    <a:pos x="151" y="1310"/>
                  </a:cxn>
                  <a:cxn ang="0">
                    <a:pos x="134" y="1226"/>
                  </a:cxn>
                  <a:cxn ang="0">
                    <a:pos x="130" y="1127"/>
                  </a:cxn>
                  <a:cxn ang="0">
                    <a:pos x="127" y="995"/>
                  </a:cxn>
                  <a:cxn ang="0">
                    <a:pos x="134" y="821"/>
                  </a:cxn>
                  <a:cxn ang="0">
                    <a:pos x="142" y="734"/>
                  </a:cxn>
                  <a:cxn ang="0">
                    <a:pos x="185" y="698"/>
                  </a:cxn>
                  <a:cxn ang="0">
                    <a:pos x="242" y="651"/>
                  </a:cxn>
                  <a:cxn ang="0">
                    <a:pos x="290" y="618"/>
                  </a:cxn>
                  <a:cxn ang="0">
                    <a:pos x="340" y="537"/>
                  </a:cxn>
                  <a:cxn ang="0">
                    <a:pos x="352" y="429"/>
                  </a:cxn>
                  <a:cxn ang="0">
                    <a:pos x="364" y="297"/>
                  </a:cxn>
                  <a:cxn ang="0">
                    <a:pos x="364" y="225"/>
                  </a:cxn>
                  <a:cxn ang="0">
                    <a:pos x="368" y="123"/>
                  </a:cxn>
                  <a:cxn ang="0">
                    <a:pos x="338" y="51"/>
                  </a:cxn>
                  <a:cxn ang="0">
                    <a:pos x="326" y="0"/>
                  </a:cxn>
                </a:cxnLst>
                <a:rect l="0" t="0" r="r" b="b"/>
                <a:pathLst>
                  <a:path w="369" h="1338">
                    <a:moveTo>
                      <a:pt x="361" y="57"/>
                    </a:moveTo>
                    <a:lnTo>
                      <a:pt x="306" y="72"/>
                    </a:lnTo>
                    <a:lnTo>
                      <a:pt x="306" y="104"/>
                    </a:lnTo>
                    <a:lnTo>
                      <a:pt x="299" y="135"/>
                    </a:lnTo>
                    <a:lnTo>
                      <a:pt x="299" y="167"/>
                    </a:lnTo>
                    <a:lnTo>
                      <a:pt x="299" y="199"/>
                    </a:lnTo>
                    <a:lnTo>
                      <a:pt x="292" y="230"/>
                    </a:lnTo>
                    <a:lnTo>
                      <a:pt x="285" y="262"/>
                    </a:lnTo>
                    <a:lnTo>
                      <a:pt x="285" y="293"/>
                    </a:lnTo>
                    <a:lnTo>
                      <a:pt x="285" y="325"/>
                    </a:lnTo>
                    <a:lnTo>
                      <a:pt x="285" y="356"/>
                    </a:lnTo>
                    <a:lnTo>
                      <a:pt x="279" y="378"/>
                    </a:lnTo>
                    <a:lnTo>
                      <a:pt x="272" y="409"/>
                    </a:lnTo>
                    <a:lnTo>
                      <a:pt x="266" y="441"/>
                    </a:lnTo>
                    <a:lnTo>
                      <a:pt x="239" y="462"/>
                    </a:lnTo>
                    <a:lnTo>
                      <a:pt x="219" y="462"/>
                    </a:lnTo>
                    <a:lnTo>
                      <a:pt x="199" y="462"/>
                    </a:lnTo>
                    <a:lnTo>
                      <a:pt x="179" y="462"/>
                    </a:lnTo>
                    <a:lnTo>
                      <a:pt x="159" y="504"/>
                    </a:lnTo>
                    <a:lnTo>
                      <a:pt x="139" y="525"/>
                    </a:lnTo>
                    <a:lnTo>
                      <a:pt x="119" y="525"/>
                    </a:lnTo>
                    <a:lnTo>
                      <a:pt x="99" y="535"/>
                    </a:lnTo>
                    <a:lnTo>
                      <a:pt x="79" y="557"/>
                    </a:lnTo>
                    <a:lnTo>
                      <a:pt x="60" y="578"/>
                    </a:lnTo>
                    <a:lnTo>
                      <a:pt x="46" y="609"/>
                    </a:lnTo>
                    <a:lnTo>
                      <a:pt x="39" y="641"/>
                    </a:lnTo>
                    <a:lnTo>
                      <a:pt x="39" y="671"/>
                    </a:lnTo>
                    <a:lnTo>
                      <a:pt x="53" y="703"/>
                    </a:lnTo>
                    <a:lnTo>
                      <a:pt x="39" y="734"/>
                    </a:lnTo>
                    <a:lnTo>
                      <a:pt x="26" y="756"/>
                    </a:lnTo>
                    <a:lnTo>
                      <a:pt x="6" y="798"/>
                    </a:lnTo>
                    <a:lnTo>
                      <a:pt x="0" y="840"/>
                    </a:lnTo>
                    <a:lnTo>
                      <a:pt x="19" y="871"/>
                    </a:lnTo>
                    <a:lnTo>
                      <a:pt x="39" y="882"/>
                    </a:lnTo>
                    <a:lnTo>
                      <a:pt x="46" y="913"/>
                    </a:lnTo>
                    <a:lnTo>
                      <a:pt x="53" y="935"/>
                    </a:lnTo>
                    <a:lnTo>
                      <a:pt x="53" y="966"/>
                    </a:lnTo>
                    <a:lnTo>
                      <a:pt x="39" y="1008"/>
                    </a:lnTo>
                    <a:lnTo>
                      <a:pt x="39" y="1040"/>
                    </a:lnTo>
                    <a:lnTo>
                      <a:pt x="26" y="1071"/>
                    </a:lnTo>
                    <a:lnTo>
                      <a:pt x="19" y="1103"/>
                    </a:lnTo>
                    <a:lnTo>
                      <a:pt x="26" y="1135"/>
                    </a:lnTo>
                    <a:lnTo>
                      <a:pt x="53" y="1156"/>
                    </a:lnTo>
                    <a:lnTo>
                      <a:pt x="73" y="1187"/>
                    </a:lnTo>
                    <a:lnTo>
                      <a:pt x="79" y="1219"/>
                    </a:lnTo>
                    <a:lnTo>
                      <a:pt x="86" y="1250"/>
                    </a:lnTo>
                    <a:lnTo>
                      <a:pt x="106" y="1261"/>
                    </a:lnTo>
                    <a:lnTo>
                      <a:pt x="126" y="1282"/>
                    </a:lnTo>
                    <a:lnTo>
                      <a:pt x="161" y="1337"/>
                    </a:lnTo>
                    <a:lnTo>
                      <a:pt x="151" y="1310"/>
                    </a:lnTo>
                    <a:lnTo>
                      <a:pt x="142" y="1259"/>
                    </a:lnTo>
                    <a:lnTo>
                      <a:pt x="134" y="1226"/>
                    </a:lnTo>
                    <a:lnTo>
                      <a:pt x="127" y="1163"/>
                    </a:lnTo>
                    <a:lnTo>
                      <a:pt x="130" y="1127"/>
                    </a:lnTo>
                    <a:lnTo>
                      <a:pt x="127" y="1085"/>
                    </a:lnTo>
                    <a:lnTo>
                      <a:pt x="127" y="995"/>
                    </a:lnTo>
                    <a:lnTo>
                      <a:pt x="130" y="908"/>
                    </a:lnTo>
                    <a:lnTo>
                      <a:pt x="134" y="821"/>
                    </a:lnTo>
                    <a:lnTo>
                      <a:pt x="134" y="785"/>
                    </a:lnTo>
                    <a:lnTo>
                      <a:pt x="142" y="734"/>
                    </a:lnTo>
                    <a:lnTo>
                      <a:pt x="158" y="707"/>
                    </a:lnTo>
                    <a:lnTo>
                      <a:pt x="185" y="698"/>
                    </a:lnTo>
                    <a:lnTo>
                      <a:pt x="223" y="686"/>
                    </a:lnTo>
                    <a:lnTo>
                      <a:pt x="242" y="651"/>
                    </a:lnTo>
                    <a:lnTo>
                      <a:pt x="263" y="627"/>
                    </a:lnTo>
                    <a:lnTo>
                      <a:pt x="290" y="618"/>
                    </a:lnTo>
                    <a:lnTo>
                      <a:pt x="304" y="591"/>
                    </a:lnTo>
                    <a:lnTo>
                      <a:pt x="340" y="537"/>
                    </a:lnTo>
                    <a:lnTo>
                      <a:pt x="340" y="495"/>
                    </a:lnTo>
                    <a:lnTo>
                      <a:pt x="352" y="429"/>
                    </a:lnTo>
                    <a:lnTo>
                      <a:pt x="359" y="357"/>
                    </a:lnTo>
                    <a:lnTo>
                      <a:pt x="364" y="297"/>
                    </a:lnTo>
                    <a:lnTo>
                      <a:pt x="364" y="261"/>
                    </a:lnTo>
                    <a:lnTo>
                      <a:pt x="364" y="225"/>
                    </a:lnTo>
                    <a:lnTo>
                      <a:pt x="368" y="183"/>
                    </a:lnTo>
                    <a:lnTo>
                      <a:pt x="368" y="123"/>
                    </a:lnTo>
                    <a:lnTo>
                      <a:pt x="364" y="93"/>
                    </a:lnTo>
                    <a:lnTo>
                      <a:pt x="338" y="51"/>
                    </a:lnTo>
                    <a:lnTo>
                      <a:pt x="345" y="9"/>
                    </a:lnTo>
                    <a:lnTo>
                      <a:pt x="326" y="0"/>
                    </a:lnTo>
                    <a:lnTo>
                      <a:pt x="338" y="3"/>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3077" name="Freeform 5"/>
              <p:cNvSpPr>
                <a:spLocks/>
              </p:cNvSpPr>
              <p:nvPr/>
            </p:nvSpPr>
            <p:spPr bwMode="auto">
              <a:xfrm>
                <a:off x="1165" y="1821"/>
                <a:ext cx="513" cy="1374"/>
              </a:xfrm>
              <a:custGeom>
                <a:avLst/>
                <a:gdLst/>
                <a:ahLst/>
                <a:cxnLst>
                  <a:cxn ang="0">
                    <a:pos x="477" y="61"/>
                  </a:cxn>
                  <a:cxn ang="0">
                    <a:pos x="451" y="114"/>
                  </a:cxn>
                  <a:cxn ang="0">
                    <a:pos x="444" y="167"/>
                  </a:cxn>
                  <a:cxn ang="0">
                    <a:pos x="444" y="230"/>
                  </a:cxn>
                  <a:cxn ang="0">
                    <a:pos x="424" y="281"/>
                  </a:cxn>
                  <a:cxn ang="0">
                    <a:pos x="385" y="302"/>
                  </a:cxn>
                  <a:cxn ang="0">
                    <a:pos x="358" y="345"/>
                  </a:cxn>
                  <a:cxn ang="0">
                    <a:pos x="358" y="408"/>
                  </a:cxn>
                  <a:cxn ang="0">
                    <a:pos x="318" y="439"/>
                  </a:cxn>
                  <a:cxn ang="0">
                    <a:pos x="265" y="492"/>
                  </a:cxn>
                  <a:cxn ang="0">
                    <a:pos x="186" y="565"/>
                  </a:cxn>
                  <a:cxn ang="0">
                    <a:pos x="179" y="670"/>
                  </a:cxn>
                  <a:cxn ang="0">
                    <a:pos x="133" y="680"/>
                  </a:cxn>
                  <a:cxn ang="0">
                    <a:pos x="73" y="723"/>
                  </a:cxn>
                  <a:cxn ang="0">
                    <a:pos x="33" y="807"/>
                  </a:cxn>
                  <a:cxn ang="0">
                    <a:pos x="13" y="932"/>
                  </a:cxn>
                  <a:cxn ang="0">
                    <a:pos x="0" y="1027"/>
                  </a:cxn>
                  <a:cxn ang="0">
                    <a:pos x="13" y="1152"/>
                  </a:cxn>
                  <a:cxn ang="0">
                    <a:pos x="33" y="1300"/>
                  </a:cxn>
                  <a:cxn ang="0">
                    <a:pos x="73" y="1373"/>
                  </a:cxn>
                  <a:cxn ang="0">
                    <a:pos x="133" y="1373"/>
                  </a:cxn>
                  <a:cxn ang="0">
                    <a:pos x="146" y="1309"/>
                  </a:cxn>
                  <a:cxn ang="0">
                    <a:pos x="146" y="1174"/>
                  </a:cxn>
                  <a:cxn ang="0">
                    <a:pos x="143" y="1046"/>
                  </a:cxn>
                  <a:cxn ang="0">
                    <a:pos x="155" y="920"/>
                  </a:cxn>
                  <a:cxn ang="0">
                    <a:pos x="196" y="839"/>
                  </a:cxn>
                  <a:cxn ang="0">
                    <a:pos x="238" y="777"/>
                  </a:cxn>
                  <a:cxn ang="0">
                    <a:pos x="286" y="726"/>
                  </a:cxn>
                  <a:cxn ang="0">
                    <a:pos x="341" y="687"/>
                  </a:cxn>
                  <a:cxn ang="0">
                    <a:pos x="380" y="663"/>
                  </a:cxn>
                  <a:cxn ang="0">
                    <a:pos x="416" y="618"/>
                  </a:cxn>
                  <a:cxn ang="0">
                    <a:pos x="421" y="547"/>
                  </a:cxn>
                  <a:cxn ang="0">
                    <a:pos x="443" y="418"/>
                  </a:cxn>
                  <a:cxn ang="0">
                    <a:pos x="455" y="319"/>
                  </a:cxn>
                  <a:cxn ang="0">
                    <a:pos x="481" y="266"/>
                  </a:cxn>
                  <a:cxn ang="0">
                    <a:pos x="491" y="206"/>
                  </a:cxn>
                  <a:cxn ang="0">
                    <a:pos x="512" y="128"/>
                  </a:cxn>
                  <a:cxn ang="0">
                    <a:pos x="498" y="0"/>
                  </a:cxn>
                </a:cxnLst>
                <a:rect l="0" t="0" r="r" b="b"/>
                <a:pathLst>
                  <a:path w="513" h="1374">
                    <a:moveTo>
                      <a:pt x="498" y="0"/>
                    </a:moveTo>
                    <a:lnTo>
                      <a:pt x="477" y="61"/>
                    </a:lnTo>
                    <a:lnTo>
                      <a:pt x="471" y="93"/>
                    </a:lnTo>
                    <a:lnTo>
                      <a:pt x="451" y="114"/>
                    </a:lnTo>
                    <a:lnTo>
                      <a:pt x="444" y="145"/>
                    </a:lnTo>
                    <a:lnTo>
                      <a:pt x="444" y="167"/>
                    </a:lnTo>
                    <a:lnTo>
                      <a:pt x="451" y="198"/>
                    </a:lnTo>
                    <a:lnTo>
                      <a:pt x="444" y="230"/>
                    </a:lnTo>
                    <a:lnTo>
                      <a:pt x="444" y="261"/>
                    </a:lnTo>
                    <a:lnTo>
                      <a:pt x="424" y="281"/>
                    </a:lnTo>
                    <a:lnTo>
                      <a:pt x="404" y="292"/>
                    </a:lnTo>
                    <a:lnTo>
                      <a:pt x="385" y="302"/>
                    </a:lnTo>
                    <a:lnTo>
                      <a:pt x="358" y="323"/>
                    </a:lnTo>
                    <a:lnTo>
                      <a:pt x="358" y="345"/>
                    </a:lnTo>
                    <a:lnTo>
                      <a:pt x="358" y="376"/>
                    </a:lnTo>
                    <a:lnTo>
                      <a:pt x="358" y="408"/>
                    </a:lnTo>
                    <a:lnTo>
                      <a:pt x="344" y="418"/>
                    </a:lnTo>
                    <a:lnTo>
                      <a:pt x="318" y="439"/>
                    </a:lnTo>
                    <a:lnTo>
                      <a:pt x="285" y="492"/>
                    </a:lnTo>
                    <a:lnTo>
                      <a:pt x="265" y="492"/>
                    </a:lnTo>
                    <a:lnTo>
                      <a:pt x="225" y="513"/>
                    </a:lnTo>
                    <a:lnTo>
                      <a:pt x="186" y="565"/>
                    </a:lnTo>
                    <a:lnTo>
                      <a:pt x="186" y="596"/>
                    </a:lnTo>
                    <a:lnTo>
                      <a:pt x="179" y="670"/>
                    </a:lnTo>
                    <a:lnTo>
                      <a:pt x="152" y="680"/>
                    </a:lnTo>
                    <a:lnTo>
                      <a:pt x="133" y="680"/>
                    </a:lnTo>
                    <a:lnTo>
                      <a:pt x="112" y="701"/>
                    </a:lnTo>
                    <a:lnTo>
                      <a:pt x="73" y="723"/>
                    </a:lnTo>
                    <a:lnTo>
                      <a:pt x="33" y="775"/>
                    </a:lnTo>
                    <a:lnTo>
                      <a:pt x="33" y="807"/>
                    </a:lnTo>
                    <a:lnTo>
                      <a:pt x="39" y="869"/>
                    </a:lnTo>
                    <a:lnTo>
                      <a:pt x="13" y="932"/>
                    </a:lnTo>
                    <a:lnTo>
                      <a:pt x="0" y="964"/>
                    </a:lnTo>
                    <a:lnTo>
                      <a:pt x="0" y="1027"/>
                    </a:lnTo>
                    <a:lnTo>
                      <a:pt x="6" y="1090"/>
                    </a:lnTo>
                    <a:lnTo>
                      <a:pt x="13" y="1152"/>
                    </a:lnTo>
                    <a:lnTo>
                      <a:pt x="13" y="1236"/>
                    </a:lnTo>
                    <a:lnTo>
                      <a:pt x="33" y="1300"/>
                    </a:lnTo>
                    <a:lnTo>
                      <a:pt x="33" y="1363"/>
                    </a:lnTo>
                    <a:lnTo>
                      <a:pt x="73" y="1373"/>
                    </a:lnTo>
                    <a:lnTo>
                      <a:pt x="93" y="1373"/>
                    </a:lnTo>
                    <a:lnTo>
                      <a:pt x="133" y="1373"/>
                    </a:lnTo>
                    <a:lnTo>
                      <a:pt x="143" y="1354"/>
                    </a:lnTo>
                    <a:lnTo>
                      <a:pt x="146" y="1309"/>
                    </a:lnTo>
                    <a:lnTo>
                      <a:pt x="146" y="1243"/>
                    </a:lnTo>
                    <a:lnTo>
                      <a:pt x="146" y="1174"/>
                    </a:lnTo>
                    <a:lnTo>
                      <a:pt x="146" y="1111"/>
                    </a:lnTo>
                    <a:lnTo>
                      <a:pt x="143" y="1046"/>
                    </a:lnTo>
                    <a:lnTo>
                      <a:pt x="148" y="974"/>
                    </a:lnTo>
                    <a:lnTo>
                      <a:pt x="155" y="920"/>
                    </a:lnTo>
                    <a:lnTo>
                      <a:pt x="163" y="875"/>
                    </a:lnTo>
                    <a:lnTo>
                      <a:pt x="196" y="839"/>
                    </a:lnTo>
                    <a:lnTo>
                      <a:pt x="220" y="810"/>
                    </a:lnTo>
                    <a:lnTo>
                      <a:pt x="238" y="777"/>
                    </a:lnTo>
                    <a:lnTo>
                      <a:pt x="269" y="750"/>
                    </a:lnTo>
                    <a:lnTo>
                      <a:pt x="286" y="726"/>
                    </a:lnTo>
                    <a:lnTo>
                      <a:pt x="310" y="696"/>
                    </a:lnTo>
                    <a:lnTo>
                      <a:pt x="341" y="687"/>
                    </a:lnTo>
                    <a:lnTo>
                      <a:pt x="361" y="675"/>
                    </a:lnTo>
                    <a:lnTo>
                      <a:pt x="380" y="663"/>
                    </a:lnTo>
                    <a:lnTo>
                      <a:pt x="409" y="648"/>
                    </a:lnTo>
                    <a:lnTo>
                      <a:pt x="416" y="618"/>
                    </a:lnTo>
                    <a:lnTo>
                      <a:pt x="421" y="579"/>
                    </a:lnTo>
                    <a:lnTo>
                      <a:pt x="421" y="547"/>
                    </a:lnTo>
                    <a:lnTo>
                      <a:pt x="431" y="478"/>
                    </a:lnTo>
                    <a:lnTo>
                      <a:pt x="443" y="418"/>
                    </a:lnTo>
                    <a:lnTo>
                      <a:pt x="445" y="370"/>
                    </a:lnTo>
                    <a:lnTo>
                      <a:pt x="455" y="319"/>
                    </a:lnTo>
                    <a:lnTo>
                      <a:pt x="467" y="295"/>
                    </a:lnTo>
                    <a:lnTo>
                      <a:pt x="481" y="266"/>
                    </a:lnTo>
                    <a:lnTo>
                      <a:pt x="481" y="236"/>
                    </a:lnTo>
                    <a:lnTo>
                      <a:pt x="491" y="206"/>
                    </a:lnTo>
                    <a:lnTo>
                      <a:pt x="496" y="176"/>
                    </a:lnTo>
                    <a:lnTo>
                      <a:pt x="512" y="128"/>
                    </a:lnTo>
                    <a:lnTo>
                      <a:pt x="508" y="74"/>
                    </a:lnTo>
                    <a:lnTo>
                      <a:pt x="498" y="0"/>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3078" name="Freeform 6"/>
              <p:cNvSpPr>
                <a:spLocks/>
              </p:cNvSpPr>
              <p:nvPr/>
            </p:nvSpPr>
            <p:spPr bwMode="auto">
              <a:xfrm>
                <a:off x="1401" y="3247"/>
                <a:ext cx="178" cy="1076"/>
              </a:xfrm>
              <a:custGeom>
                <a:avLst/>
                <a:gdLst/>
                <a:ahLst/>
                <a:cxnLst>
                  <a:cxn ang="0">
                    <a:pos x="0" y="27"/>
                  </a:cxn>
                  <a:cxn ang="0">
                    <a:pos x="20" y="0"/>
                  </a:cxn>
                  <a:cxn ang="0">
                    <a:pos x="47" y="39"/>
                  </a:cxn>
                  <a:cxn ang="0">
                    <a:pos x="50" y="78"/>
                  </a:cxn>
                  <a:cxn ang="0">
                    <a:pos x="45" y="135"/>
                  </a:cxn>
                  <a:cxn ang="0">
                    <a:pos x="45" y="210"/>
                  </a:cxn>
                  <a:cxn ang="0">
                    <a:pos x="60" y="258"/>
                  </a:cxn>
                  <a:cxn ang="0">
                    <a:pos x="69" y="282"/>
                  </a:cxn>
                  <a:cxn ang="0">
                    <a:pos x="80" y="305"/>
                  </a:cxn>
                  <a:cxn ang="0">
                    <a:pos x="119" y="339"/>
                  </a:cxn>
                  <a:cxn ang="0">
                    <a:pos x="158" y="399"/>
                  </a:cxn>
                  <a:cxn ang="0">
                    <a:pos x="161" y="438"/>
                  </a:cxn>
                  <a:cxn ang="0">
                    <a:pos x="165" y="480"/>
                  </a:cxn>
                  <a:cxn ang="0">
                    <a:pos x="161" y="543"/>
                  </a:cxn>
                  <a:cxn ang="0">
                    <a:pos x="167" y="588"/>
                  </a:cxn>
                  <a:cxn ang="0">
                    <a:pos x="158" y="654"/>
                  </a:cxn>
                  <a:cxn ang="0">
                    <a:pos x="161" y="687"/>
                  </a:cxn>
                  <a:cxn ang="0">
                    <a:pos x="161" y="720"/>
                  </a:cxn>
                  <a:cxn ang="0">
                    <a:pos x="165" y="750"/>
                  </a:cxn>
                  <a:cxn ang="0">
                    <a:pos x="160" y="790"/>
                  </a:cxn>
                  <a:cxn ang="0">
                    <a:pos x="166" y="832"/>
                  </a:cxn>
                  <a:cxn ang="0">
                    <a:pos x="166" y="863"/>
                  </a:cxn>
                  <a:cxn ang="0">
                    <a:pos x="173" y="895"/>
                  </a:cxn>
                  <a:cxn ang="0">
                    <a:pos x="177" y="930"/>
                  </a:cxn>
                  <a:cxn ang="0">
                    <a:pos x="173" y="958"/>
                  </a:cxn>
                  <a:cxn ang="0">
                    <a:pos x="173" y="990"/>
                  </a:cxn>
                  <a:cxn ang="0">
                    <a:pos x="166" y="1021"/>
                  </a:cxn>
                  <a:cxn ang="0">
                    <a:pos x="146" y="1075"/>
                  </a:cxn>
                  <a:cxn ang="0">
                    <a:pos x="26" y="1073"/>
                  </a:cxn>
                  <a:cxn ang="0">
                    <a:pos x="48" y="1042"/>
                  </a:cxn>
                  <a:cxn ang="0">
                    <a:pos x="61" y="1011"/>
                  </a:cxn>
                  <a:cxn ang="0">
                    <a:pos x="80" y="990"/>
                  </a:cxn>
                  <a:cxn ang="0">
                    <a:pos x="94" y="968"/>
                  </a:cxn>
                  <a:cxn ang="0">
                    <a:pos x="101" y="937"/>
                  </a:cxn>
                  <a:cxn ang="0">
                    <a:pos x="94" y="895"/>
                  </a:cxn>
                  <a:cxn ang="0">
                    <a:pos x="94" y="853"/>
                  </a:cxn>
                  <a:cxn ang="0">
                    <a:pos x="80" y="811"/>
                  </a:cxn>
                  <a:cxn ang="0">
                    <a:pos x="74" y="779"/>
                  </a:cxn>
                  <a:cxn ang="0">
                    <a:pos x="61" y="747"/>
                  </a:cxn>
                  <a:cxn ang="0">
                    <a:pos x="74" y="716"/>
                  </a:cxn>
                  <a:cxn ang="0">
                    <a:pos x="80" y="642"/>
                  </a:cxn>
                  <a:cxn ang="0">
                    <a:pos x="87" y="611"/>
                  </a:cxn>
                  <a:cxn ang="0">
                    <a:pos x="87" y="589"/>
                  </a:cxn>
                  <a:cxn ang="0">
                    <a:pos x="87" y="547"/>
                  </a:cxn>
                  <a:cxn ang="0">
                    <a:pos x="80" y="516"/>
                  </a:cxn>
                  <a:cxn ang="0">
                    <a:pos x="80" y="442"/>
                  </a:cxn>
                  <a:cxn ang="0">
                    <a:pos x="67" y="411"/>
                  </a:cxn>
                  <a:cxn ang="0">
                    <a:pos x="61" y="389"/>
                  </a:cxn>
                  <a:cxn ang="0">
                    <a:pos x="54" y="305"/>
                  </a:cxn>
                  <a:cxn ang="0">
                    <a:pos x="45" y="303"/>
                  </a:cxn>
                  <a:cxn ang="0">
                    <a:pos x="24" y="252"/>
                  </a:cxn>
                  <a:cxn ang="0">
                    <a:pos x="18" y="210"/>
                  </a:cxn>
                  <a:cxn ang="0">
                    <a:pos x="15" y="120"/>
                  </a:cxn>
                </a:cxnLst>
                <a:rect l="0" t="0" r="r" b="b"/>
                <a:pathLst>
                  <a:path w="178" h="1076">
                    <a:moveTo>
                      <a:pt x="0" y="27"/>
                    </a:moveTo>
                    <a:lnTo>
                      <a:pt x="20" y="0"/>
                    </a:lnTo>
                    <a:lnTo>
                      <a:pt x="47" y="39"/>
                    </a:lnTo>
                    <a:lnTo>
                      <a:pt x="50" y="78"/>
                    </a:lnTo>
                    <a:lnTo>
                      <a:pt x="45" y="135"/>
                    </a:lnTo>
                    <a:lnTo>
                      <a:pt x="45" y="210"/>
                    </a:lnTo>
                    <a:lnTo>
                      <a:pt x="60" y="258"/>
                    </a:lnTo>
                    <a:lnTo>
                      <a:pt x="69" y="282"/>
                    </a:lnTo>
                    <a:lnTo>
                      <a:pt x="80" y="305"/>
                    </a:lnTo>
                    <a:lnTo>
                      <a:pt x="119" y="339"/>
                    </a:lnTo>
                    <a:lnTo>
                      <a:pt x="158" y="399"/>
                    </a:lnTo>
                    <a:lnTo>
                      <a:pt x="161" y="438"/>
                    </a:lnTo>
                    <a:lnTo>
                      <a:pt x="165" y="480"/>
                    </a:lnTo>
                    <a:lnTo>
                      <a:pt x="161" y="543"/>
                    </a:lnTo>
                    <a:lnTo>
                      <a:pt x="167" y="588"/>
                    </a:lnTo>
                    <a:lnTo>
                      <a:pt x="158" y="654"/>
                    </a:lnTo>
                    <a:lnTo>
                      <a:pt x="161" y="687"/>
                    </a:lnTo>
                    <a:lnTo>
                      <a:pt x="161" y="720"/>
                    </a:lnTo>
                    <a:lnTo>
                      <a:pt x="165" y="750"/>
                    </a:lnTo>
                    <a:lnTo>
                      <a:pt x="160" y="790"/>
                    </a:lnTo>
                    <a:lnTo>
                      <a:pt x="166" y="832"/>
                    </a:lnTo>
                    <a:lnTo>
                      <a:pt x="166" y="863"/>
                    </a:lnTo>
                    <a:lnTo>
                      <a:pt x="173" y="895"/>
                    </a:lnTo>
                    <a:lnTo>
                      <a:pt x="177" y="930"/>
                    </a:lnTo>
                    <a:lnTo>
                      <a:pt x="173" y="958"/>
                    </a:lnTo>
                    <a:lnTo>
                      <a:pt x="173" y="990"/>
                    </a:lnTo>
                    <a:lnTo>
                      <a:pt x="166" y="1021"/>
                    </a:lnTo>
                    <a:lnTo>
                      <a:pt x="146" y="1075"/>
                    </a:lnTo>
                    <a:lnTo>
                      <a:pt x="26" y="1073"/>
                    </a:lnTo>
                    <a:lnTo>
                      <a:pt x="48" y="1042"/>
                    </a:lnTo>
                    <a:lnTo>
                      <a:pt x="61" y="1011"/>
                    </a:lnTo>
                    <a:lnTo>
                      <a:pt x="80" y="990"/>
                    </a:lnTo>
                    <a:lnTo>
                      <a:pt x="94" y="968"/>
                    </a:lnTo>
                    <a:lnTo>
                      <a:pt x="101" y="937"/>
                    </a:lnTo>
                    <a:lnTo>
                      <a:pt x="94" y="895"/>
                    </a:lnTo>
                    <a:lnTo>
                      <a:pt x="94" y="853"/>
                    </a:lnTo>
                    <a:lnTo>
                      <a:pt x="80" y="811"/>
                    </a:lnTo>
                    <a:lnTo>
                      <a:pt x="74" y="779"/>
                    </a:lnTo>
                    <a:lnTo>
                      <a:pt x="61" y="747"/>
                    </a:lnTo>
                    <a:lnTo>
                      <a:pt x="74" y="716"/>
                    </a:lnTo>
                    <a:lnTo>
                      <a:pt x="80" y="642"/>
                    </a:lnTo>
                    <a:lnTo>
                      <a:pt x="87" y="611"/>
                    </a:lnTo>
                    <a:lnTo>
                      <a:pt x="87" y="589"/>
                    </a:lnTo>
                    <a:lnTo>
                      <a:pt x="87" y="547"/>
                    </a:lnTo>
                    <a:lnTo>
                      <a:pt x="80" y="516"/>
                    </a:lnTo>
                    <a:lnTo>
                      <a:pt x="80" y="442"/>
                    </a:lnTo>
                    <a:lnTo>
                      <a:pt x="67" y="411"/>
                    </a:lnTo>
                    <a:lnTo>
                      <a:pt x="61" y="389"/>
                    </a:lnTo>
                    <a:lnTo>
                      <a:pt x="54" y="305"/>
                    </a:lnTo>
                    <a:lnTo>
                      <a:pt x="45" y="303"/>
                    </a:lnTo>
                    <a:lnTo>
                      <a:pt x="24" y="252"/>
                    </a:lnTo>
                    <a:lnTo>
                      <a:pt x="18" y="210"/>
                    </a:lnTo>
                    <a:lnTo>
                      <a:pt x="15" y="120"/>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3079" name="Freeform 7"/>
              <p:cNvSpPr>
                <a:spLocks/>
              </p:cNvSpPr>
              <p:nvPr/>
            </p:nvSpPr>
            <p:spPr bwMode="auto">
              <a:xfrm>
                <a:off x="1440" y="0"/>
                <a:ext cx="274" cy="384"/>
              </a:xfrm>
              <a:custGeom>
                <a:avLst/>
                <a:gdLst/>
                <a:ahLst/>
                <a:cxnLst>
                  <a:cxn ang="0">
                    <a:pos x="0" y="0"/>
                  </a:cxn>
                  <a:cxn ang="0">
                    <a:pos x="111" y="0"/>
                  </a:cxn>
                  <a:cxn ang="0">
                    <a:pos x="147" y="17"/>
                  </a:cxn>
                  <a:cxn ang="0">
                    <a:pos x="171" y="38"/>
                  </a:cxn>
                  <a:cxn ang="0">
                    <a:pos x="201" y="71"/>
                  </a:cxn>
                  <a:cxn ang="0">
                    <a:pos x="219" y="131"/>
                  </a:cxn>
                  <a:cxn ang="0">
                    <a:pos x="234" y="164"/>
                  </a:cxn>
                  <a:cxn ang="0">
                    <a:pos x="239" y="221"/>
                  </a:cxn>
                  <a:cxn ang="0">
                    <a:pos x="255" y="287"/>
                  </a:cxn>
                  <a:cxn ang="0">
                    <a:pos x="273" y="383"/>
                  </a:cxn>
                  <a:cxn ang="0">
                    <a:pos x="217" y="369"/>
                  </a:cxn>
                  <a:cxn ang="0">
                    <a:pos x="203" y="338"/>
                  </a:cxn>
                  <a:cxn ang="0">
                    <a:pos x="183" y="306"/>
                  </a:cxn>
                  <a:cxn ang="0">
                    <a:pos x="170" y="274"/>
                  </a:cxn>
                  <a:cxn ang="0">
                    <a:pos x="156" y="201"/>
                  </a:cxn>
                  <a:cxn ang="0">
                    <a:pos x="143" y="169"/>
                  </a:cxn>
                  <a:cxn ang="0">
                    <a:pos x="130" y="138"/>
                  </a:cxn>
                  <a:cxn ang="0">
                    <a:pos x="76" y="96"/>
                  </a:cxn>
                  <a:cxn ang="0">
                    <a:pos x="63" y="74"/>
                  </a:cxn>
                  <a:cxn ang="0">
                    <a:pos x="43" y="64"/>
                  </a:cxn>
                  <a:cxn ang="0">
                    <a:pos x="27" y="20"/>
                  </a:cxn>
                </a:cxnLst>
                <a:rect l="0" t="0" r="r" b="b"/>
                <a:pathLst>
                  <a:path w="274" h="384">
                    <a:moveTo>
                      <a:pt x="0" y="0"/>
                    </a:moveTo>
                    <a:lnTo>
                      <a:pt x="111" y="0"/>
                    </a:lnTo>
                    <a:lnTo>
                      <a:pt x="147" y="17"/>
                    </a:lnTo>
                    <a:lnTo>
                      <a:pt x="171" y="38"/>
                    </a:lnTo>
                    <a:lnTo>
                      <a:pt x="201" y="71"/>
                    </a:lnTo>
                    <a:lnTo>
                      <a:pt x="219" y="131"/>
                    </a:lnTo>
                    <a:lnTo>
                      <a:pt x="234" y="164"/>
                    </a:lnTo>
                    <a:lnTo>
                      <a:pt x="239" y="221"/>
                    </a:lnTo>
                    <a:lnTo>
                      <a:pt x="255" y="287"/>
                    </a:lnTo>
                    <a:lnTo>
                      <a:pt x="273" y="383"/>
                    </a:lnTo>
                    <a:lnTo>
                      <a:pt x="217" y="369"/>
                    </a:lnTo>
                    <a:lnTo>
                      <a:pt x="203" y="338"/>
                    </a:lnTo>
                    <a:lnTo>
                      <a:pt x="183" y="306"/>
                    </a:lnTo>
                    <a:lnTo>
                      <a:pt x="170" y="274"/>
                    </a:lnTo>
                    <a:lnTo>
                      <a:pt x="156" y="201"/>
                    </a:lnTo>
                    <a:lnTo>
                      <a:pt x="143" y="169"/>
                    </a:lnTo>
                    <a:lnTo>
                      <a:pt x="130" y="138"/>
                    </a:lnTo>
                    <a:lnTo>
                      <a:pt x="76" y="96"/>
                    </a:lnTo>
                    <a:lnTo>
                      <a:pt x="63" y="74"/>
                    </a:lnTo>
                    <a:lnTo>
                      <a:pt x="43" y="64"/>
                    </a:lnTo>
                    <a:lnTo>
                      <a:pt x="27" y="20"/>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3080" name="Freeform 8"/>
              <p:cNvSpPr>
                <a:spLocks/>
              </p:cNvSpPr>
              <p:nvPr/>
            </p:nvSpPr>
            <p:spPr bwMode="auto">
              <a:xfrm>
                <a:off x="1252" y="2250"/>
                <a:ext cx="230" cy="336"/>
              </a:xfrm>
              <a:custGeom>
                <a:avLst/>
                <a:gdLst/>
                <a:ahLst/>
                <a:cxnLst>
                  <a:cxn ang="0">
                    <a:pos x="229" y="0"/>
                  </a:cxn>
                  <a:cxn ang="0">
                    <a:pos x="191" y="61"/>
                  </a:cxn>
                  <a:cxn ang="0">
                    <a:pos x="165" y="82"/>
                  </a:cxn>
                  <a:cxn ang="0">
                    <a:pos x="145" y="93"/>
                  </a:cxn>
                  <a:cxn ang="0">
                    <a:pos x="118" y="135"/>
                  </a:cxn>
                  <a:cxn ang="0">
                    <a:pos x="118" y="166"/>
                  </a:cxn>
                  <a:cxn ang="0">
                    <a:pos x="118" y="198"/>
                  </a:cxn>
                  <a:cxn ang="0">
                    <a:pos x="118" y="230"/>
                  </a:cxn>
                  <a:cxn ang="0">
                    <a:pos x="105" y="261"/>
                  </a:cxn>
                  <a:cxn ang="0">
                    <a:pos x="86" y="272"/>
                  </a:cxn>
                  <a:cxn ang="0">
                    <a:pos x="66" y="282"/>
                  </a:cxn>
                  <a:cxn ang="0">
                    <a:pos x="45" y="303"/>
                  </a:cxn>
                  <a:cxn ang="0">
                    <a:pos x="26" y="314"/>
                  </a:cxn>
                  <a:cxn ang="0">
                    <a:pos x="6" y="335"/>
                  </a:cxn>
                  <a:cxn ang="0">
                    <a:pos x="0" y="303"/>
                  </a:cxn>
                  <a:cxn ang="0">
                    <a:pos x="19" y="272"/>
                  </a:cxn>
                  <a:cxn ang="0">
                    <a:pos x="45" y="251"/>
                  </a:cxn>
                  <a:cxn ang="0">
                    <a:pos x="59" y="219"/>
                  </a:cxn>
                  <a:cxn ang="0">
                    <a:pos x="72" y="177"/>
                  </a:cxn>
                  <a:cxn ang="0">
                    <a:pos x="79" y="135"/>
                  </a:cxn>
                  <a:cxn ang="0">
                    <a:pos x="79" y="103"/>
                  </a:cxn>
                  <a:cxn ang="0">
                    <a:pos x="132" y="72"/>
                  </a:cxn>
                  <a:cxn ang="0">
                    <a:pos x="152" y="72"/>
                  </a:cxn>
                  <a:cxn ang="0">
                    <a:pos x="178" y="29"/>
                  </a:cxn>
                  <a:cxn ang="0">
                    <a:pos x="198" y="8"/>
                  </a:cxn>
                  <a:cxn ang="0">
                    <a:pos x="229" y="0"/>
                  </a:cxn>
                </a:cxnLst>
                <a:rect l="0" t="0" r="r" b="b"/>
                <a:pathLst>
                  <a:path w="230" h="336">
                    <a:moveTo>
                      <a:pt x="229" y="0"/>
                    </a:moveTo>
                    <a:lnTo>
                      <a:pt x="191" y="61"/>
                    </a:lnTo>
                    <a:lnTo>
                      <a:pt x="165" y="82"/>
                    </a:lnTo>
                    <a:lnTo>
                      <a:pt x="145" y="93"/>
                    </a:lnTo>
                    <a:lnTo>
                      <a:pt x="118" y="135"/>
                    </a:lnTo>
                    <a:lnTo>
                      <a:pt x="118" y="166"/>
                    </a:lnTo>
                    <a:lnTo>
                      <a:pt x="118" y="198"/>
                    </a:lnTo>
                    <a:lnTo>
                      <a:pt x="118" y="230"/>
                    </a:lnTo>
                    <a:lnTo>
                      <a:pt x="105" y="261"/>
                    </a:lnTo>
                    <a:lnTo>
                      <a:pt x="86" y="272"/>
                    </a:lnTo>
                    <a:lnTo>
                      <a:pt x="66" y="282"/>
                    </a:lnTo>
                    <a:lnTo>
                      <a:pt x="45" y="303"/>
                    </a:lnTo>
                    <a:lnTo>
                      <a:pt x="26" y="314"/>
                    </a:lnTo>
                    <a:lnTo>
                      <a:pt x="6" y="335"/>
                    </a:lnTo>
                    <a:lnTo>
                      <a:pt x="0" y="303"/>
                    </a:lnTo>
                    <a:lnTo>
                      <a:pt x="19" y="272"/>
                    </a:lnTo>
                    <a:lnTo>
                      <a:pt x="45" y="251"/>
                    </a:lnTo>
                    <a:lnTo>
                      <a:pt x="59" y="219"/>
                    </a:lnTo>
                    <a:lnTo>
                      <a:pt x="72" y="177"/>
                    </a:lnTo>
                    <a:lnTo>
                      <a:pt x="79" y="135"/>
                    </a:lnTo>
                    <a:lnTo>
                      <a:pt x="79" y="103"/>
                    </a:lnTo>
                    <a:lnTo>
                      <a:pt x="132" y="72"/>
                    </a:lnTo>
                    <a:lnTo>
                      <a:pt x="152" y="72"/>
                    </a:lnTo>
                    <a:lnTo>
                      <a:pt x="178" y="29"/>
                    </a:lnTo>
                    <a:lnTo>
                      <a:pt x="198" y="8"/>
                    </a:lnTo>
                    <a:lnTo>
                      <a:pt x="229" y="0"/>
                    </a:lnTo>
                  </a:path>
                </a:pathLst>
              </a:custGeom>
              <a:solidFill>
                <a:srgbClr val="DDDDDD">
                  <a:alpha val="50000"/>
                </a:srgbClr>
              </a:solidFill>
              <a:ln w="9525" cap="rnd">
                <a:noFill/>
                <a:round/>
                <a:headEnd type="none" w="sm" len="sm"/>
                <a:tailEnd type="none" w="sm" len="sm"/>
              </a:ln>
              <a:effectLst/>
            </p:spPr>
            <p:txBody>
              <a:bodyPr/>
              <a:lstStyle/>
              <a:p>
                <a:endParaRPr lang="en-US"/>
              </a:p>
            </p:txBody>
          </p:sp>
          <p:sp>
            <p:nvSpPr>
              <p:cNvPr id="3081" name="Freeform 9"/>
              <p:cNvSpPr>
                <a:spLocks/>
              </p:cNvSpPr>
              <p:nvPr/>
            </p:nvSpPr>
            <p:spPr bwMode="auto">
              <a:xfrm>
                <a:off x="1643" y="338"/>
                <a:ext cx="155" cy="232"/>
              </a:xfrm>
              <a:custGeom>
                <a:avLst/>
                <a:gdLst/>
                <a:ahLst/>
                <a:cxnLst>
                  <a:cxn ang="0">
                    <a:pos x="20" y="10"/>
                  </a:cxn>
                  <a:cxn ang="0">
                    <a:pos x="20" y="52"/>
                  </a:cxn>
                  <a:cxn ang="0">
                    <a:pos x="20" y="84"/>
                  </a:cxn>
                  <a:cxn ang="0">
                    <a:pos x="6" y="94"/>
                  </a:cxn>
                  <a:cxn ang="0">
                    <a:pos x="0" y="126"/>
                  </a:cxn>
                  <a:cxn ang="0">
                    <a:pos x="6" y="158"/>
                  </a:cxn>
                  <a:cxn ang="0">
                    <a:pos x="20" y="158"/>
                  </a:cxn>
                  <a:cxn ang="0">
                    <a:pos x="39" y="168"/>
                  </a:cxn>
                  <a:cxn ang="0">
                    <a:pos x="59" y="189"/>
                  </a:cxn>
                  <a:cxn ang="0">
                    <a:pos x="79" y="221"/>
                  </a:cxn>
                  <a:cxn ang="0">
                    <a:pos x="99" y="231"/>
                  </a:cxn>
                  <a:cxn ang="0">
                    <a:pos x="118" y="231"/>
                  </a:cxn>
                  <a:cxn ang="0">
                    <a:pos x="154" y="228"/>
                  </a:cxn>
                  <a:cxn ang="0">
                    <a:pos x="154" y="189"/>
                  </a:cxn>
                  <a:cxn ang="0">
                    <a:pos x="150" y="138"/>
                  </a:cxn>
                  <a:cxn ang="0">
                    <a:pos x="132" y="126"/>
                  </a:cxn>
                  <a:cxn ang="0">
                    <a:pos x="118" y="117"/>
                  </a:cxn>
                  <a:cxn ang="0">
                    <a:pos x="96" y="105"/>
                  </a:cxn>
                  <a:cxn ang="0">
                    <a:pos x="72" y="75"/>
                  </a:cxn>
                  <a:cxn ang="0">
                    <a:pos x="64" y="33"/>
                  </a:cxn>
                  <a:cxn ang="0">
                    <a:pos x="52" y="0"/>
                  </a:cxn>
                  <a:cxn ang="0">
                    <a:pos x="20" y="10"/>
                  </a:cxn>
                </a:cxnLst>
                <a:rect l="0" t="0" r="r" b="b"/>
                <a:pathLst>
                  <a:path w="155" h="232">
                    <a:moveTo>
                      <a:pt x="20" y="10"/>
                    </a:moveTo>
                    <a:lnTo>
                      <a:pt x="20" y="52"/>
                    </a:lnTo>
                    <a:lnTo>
                      <a:pt x="20" y="84"/>
                    </a:lnTo>
                    <a:lnTo>
                      <a:pt x="6" y="94"/>
                    </a:lnTo>
                    <a:lnTo>
                      <a:pt x="0" y="126"/>
                    </a:lnTo>
                    <a:lnTo>
                      <a:pt x="6" y="158"/>
                    </a:lnTo>
                    <a:lnTo>
                      <a:pt x="20" y="158"/>
                    </a:lnTo>
                    <a:lnTo>
                      <a:pt x="39" y="168"/>
                    </a:lnTo>
                    <a:lnTo>
                      <a:pt x="59" y="189"/>
                    </a:lnTo>
                    <a:lnTo>
                      <a:pt x="79" y="221"/>
                    </a:lnTo>
                    <a:lnTo>
                      <a:pt x="99" y="231"/>
                    </a:lnTo>
                    <a:lnTo>
                      <a:pt x="118" y="231"/>
                    </a:lnTo>
                    <a:lnTo>
                      <a:pt x="154" y="228"/>
                    </a:lnTo>
                    <a:lnTo>
                      <a:pt x="154" y="189"/>
                    </a:lnTo>
                    <a:lnTo>
                      <a:pt x="150" y="138"/>
                    </a:lnTo>
                    <a:lnTo>
                      <a:pt x="132" y="126"/>
                    </a:lnTo>
                    <a:lnTo>
                      <a:pt x="118" y="117"/>
                    </a:lnTo>
                    <a:lnTo>
                      <a:pt x="96" y="105"/>
                    </a:lnTo>
                    <a:lnTo>
                      <a:pt x="72" y="75"/>
                    </a:lnTo>
                    <a:lnTo>
                      <a:pt x="64" y="33"/>
                    </a:lnTo>
                    <a:lnTo>
                      <a:pt x="52" y="0"/>
                    </a:lnTo>
                    <a:lnTo>
                      <a:pt x="20" y="10"/>
                    </a:lnTo>
                  </a:path>
                </a:pathLst>
              </a:custGeom>
              <a:solidFill>
                <a:srgbClr val="DDDDDD">
                  <a:alpha val="50000"/>
                </a:srgbClr>
              </a:solidFill>
              <a:ln w="9525" cap="rnd">
                <a:noFill/>
                <a:round/>
                <a:headEnd type="none" w="sm" len="sm"/>
                <a:tailEnd type="none" w="sm" len="sm"/>
              </a:ln>
              <a:effectLst/>
            </p:spPr>
            <p:txBody>
              <a:bodyPr/>
              <a:lstStyle/>
              <a:p>
                <a:endParaRPr lang="en-US"/>
              </a:p>
            </p:txBody>
          </p:sp>
        </p:grpSp>
      </p:grpSp>
      <p:sp>
        <p:nvSpPr>
          <p:cNvPr id="3084" name="Rectangle 12"/>
          <p:cNvSpPr>
            <a:spLocks noGrp="1" noChangeArrowheads="1"/>
          </p:cNvSpPr>
          <p:nvPr>
            <p:ph type="ctrTitle" sz="quarter"/>
          </p:nvPr>
        </p:nvSpPr>
        <p:spPr>
          <a:xfrm>
            <a:off x="2667000" y="1219200"/>
            <a:ext cx="6399213" cy="2438400"/>
          </a:xfrm>
        </p:spPr>
        <p:txBody>
          <a:bodyPr/>
          <a:lstStyle>
            <a:lvl1pPr>
              <a:defRPr/>
            </a:lvl1pPr>
          </a:lstStyle>
          <a:p>
            <a:r>
              <a:rPr lang="en-US"/>
              <a:t>Click to edit Master title style</a:t>
            </a:r>
          </a:p>
        </p:txBody>
      </p:sp>
      <p:sp>
        <p:nvSpPr>
          <p:cNvPr id="3085" name="Rectangle 13"/>
          <p:cNvSpPr>
            <a:spLocks noGrp="1" noChangeArrowheads="1"/>
          </p:cNvSpPr>
          <p:nvPr>
            <p:ph type="subTitle" sz="quarter" idx="1"/>
          </p:nvPr>
        </p:nvSpPr>
        <p:spPr>
          <a:xfrm>
            <a:off x="2665413" y="3886200"/>
            <a:ext cx="6400800" cy="1752600"/>
          </a:xfrm>
        </p:spPr>
        <p:txBody>
          <a:bodyPr/>
          <a:lstStyle>
            <a:lvl1pPr marL="0" indent="0" algn="ctr">
              <a:buFont typeface="Monotype Sorts" pitchFamily="2" charset="2"/>
              <a:buNone/>
              <a:defRPr/>
            </a:lvl1pPr>
          </a:lstStyle>
          <a:p>
            <a:r>
              <a:rPr lang="en-US"/>
              <a:t>Click to edit Master subtitle style</a:t>
            </a:r>
          </a:p>
        </p:txBody>
      </p:sp>
      <p:sp>
        <p:nvSpPr>
          <p:cNvPr id="3086" name="Rectangle 14"/>
          <p:cNvSpPr>
            <a:spLocks noGrp="1" noChangeArrowheads="1"/>
          </p:cNvSpPr>
          <p:nvPr>
            <p:ph type="dt" sz="quarter" idx="2"/>
          </p:nvPr>
        </p:nvSpPr>
        <p:spPr>
          <a:xfrm>
            <a:off x="150813" y="6248400"/>
            <a:ext cx="1905000" cy="457200"/>
          </a:xfrm>
        </p:spPr>
        <p:txBody>
          <a:bodyPr/>
          <a:lstStyle>
            <a:lvl1pPr>
              <a:defRPr>
                <a:solidFill>
                  <a:schemeClr val="bg2"/>
                </a:solidFill>
              </a:defRPr>
            </a:lvl1pPr>
          </a:lstStyle>
          <a:p>
            <a:endParaRPr lang="en-US"/>
          </a:p>
        </p:txBody>
      </p:sp>
      <p:sp>
        <p:nvSpPr>
          <p:cNvPr id="3087" name="Rectangle 1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3088" name="Rectangle 16"/>
          <p:cNvSpPr>
            <a:spLocks noGrp="1" noChangeArrowheads="1"/>
          </p:cNvSpPr>
          <p:nvPr>
            <p:ph type="sldNum" sz="quarter" idx="4"/>
          </p:nvPr>
        </p:nvSpPr>
        <p:spPr>
          <a:xfrm>
            <a:off x="7162800" y="6248400"/>
            <a:ext cx="1903413" cy="457200"/>
          </a:xfrm>
        </p:spPr>
        <p:txBody>
          <a:bodyPr/>
          <a:lstStyle>
            <a:lvl1pPr>
              <a:defRPr/>
            </a:lvl1pPr>
          </a:lstStyle>
          <a:p>
            <a:fld id="{C0598635-66C5-46F5-ABCA-6AC5B278E5F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84C9CF1-0735-4045-A492-43F65ED0073C}"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6A5B4A2-07A8-453A-AE1D-28DF6B38E2F9}"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00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324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95A6383-9738-4678-9BF0-E4E8936CE28A}"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4AA5A458-B559-426A-B0D0-21DF06A91F11}"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F396F88-2BD5-42E5-8EF8-251665C3B55E}"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953AAD1-C6F4-4EAE-89BA-04CAB34ABE52}"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4C8D36B-F0AF-4E9C-B0BC-2C7FF85C20E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6B34-2E80-4274-BE87-8FB78989985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E60652C-2976-4E52-8B46-A60608EDA5EC}"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B4A035-1EBF-42D0-9CBF-9E12F7F15BA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9313"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0013"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C15221C-D5F6-416A-97C3-373501F9180B}"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sz="quarter"/>
          </p:nvPr>
        </p:nvSpPr>
        <p:spPr>
          <a:xfrm>
            <a:off x="3581400" y="685800"/>
            <a:ext cx="5561013" cy="3352800"/>
          </a:xfrm>
        </p:spPr>
        <p:txBody>
          <a:bodyPr/>
          <a:lstStyle>
            <a:lvl1pPr>
              <a:defRPr>
                <a:solidFill>
                  <a:schemeClr val="bg2"/>
                </a:solidFill>
                <a:effectLst>
                  <a:outerShdw blurRad="38100" dist="38100" dir="2700000" algn="tl">
                    <a:srgbClr val="000000"/>
                  </a:outerShdw>
                </a:effectLst>
              </a:defRPr>
            </a:lvl1pPr>
          </a:lstStyle>
          <a:p>
            <a:r>
              <a:rPr lang="en-US"/>
              <a:t>Click to edit Master title style</a:t>
            </a:r>
          </a:p>
        </p:txBody>
      </p:sp>
      <p:sp>
        <p:nvSpPr>
          <p:cNvPr id="58371" name="Rectangle 3"/>
          <p:cNvSpPr>
            <a:spLocks noGrp="1" noChangeArrowheads="1"/>
          </p:cNvSpPr>
          <p:nvPr>
            <p:ph type="subTitle" sz="quarter" idx="1"/>
          </p:nvPr>
        </p:nvSpPr>
        <p:spPr>
          <a:xfrm>
            <a:off x="5181600" y="4038600"/>
            <a:ext cx="3960813" cy="1752600"/>
          </a:xfrm>
          <a:ln w="9525">
            <a:headEnd/>
            <a:tailEnd/>
          </a:ln>
        </p:spPr>
        <p:txBody>
          <a:bodyPr lIns="92075" tIns="46038" rIns="92075" bIns="46038" anchor="ctr"/>
          <a:lstStyle>
            <a:lvl1pPr marL="0" indent="0" algn="ctr">
              <a:buFont typeface="Wingdings" pitchFamily="2" charset="2"/>
              <a:buNone/>
              <a:defRPr>
                <a:solidFill>
                  <a:schemeClr val="bg2"/>
                </a:solidFill>
              </a:defRPr>
            </a:lvl1pPr>
          </a:lstStyle>
          <a:p>
            <a:r>
              <a:rPr lang="en-US"/>
              <a:t>Click to edit Master subtitle style</a:t>
            </a:r>
          </a:p>
        </p:txBody>
      </p:sp>
      <p:sp>
        <p:nvSpPr>
          <p:cNvPr id="4" name="Rectangle 4"/>
          <p:cNvSpPr>
            <a:spLocks noGrp="1" noChangeArrowheads="1"/>
          </p:cNvSpPr>
          <p:nvPr>
            <p:ph type="dt" sz="quarter" idx="10"/>
          </p:nvPr>
        </p:nvSpPr>
        <p:spPr>
          <a:xfrm>
            <a:off x="685800" y="6248400"/>
            <a:ext cx="1905000" cy="457200"/>
          </a:xfrm>
        </p:spPr>
        <p:txBody>
          <a:bodyPr/>
          <a:lstStyle>
            <a:lvl1pPr>
              <a:defRPr smtClean="0">
                <a:solidFill>
                  <a:srgbClr val="EAEAEA"/>
                </a:solidFill>
              </a:defRPr>
            </a:lvl1pPr>
          </a:lstStyle>
          <a:p>
            <a:pPr>
              <a:defRPr/>
            </a:pPr>
            <a:fld id="{B8809009-8574-47EC-8214-D09AEB6AED2A}" type="datetime1">
              <a:rPr lang="en-US"/>
              <a:pPr>
                <a:defRPr/>
              </a:pPr>
              <a:t>1/27/2016</a:t>
            </a:fld>
            <a:endParaRPr lang="en-US"/>
          </a:p>
        </p:txBody>
      </p:sp>
      <p:sp>
        <p:nvSpPr>
          <p:cNvPr id="5" name="Rectangle 5"/>
          <p:cNvSpPr>
            <a:spLocks noGrp="1" noChangeArrowheads="1"/>
          </p:cNvSpPr>
          <p:nvPr>
            <p:ph type="ftr" sz="quarter" idx="11"/>
          </p:nvPr>
        </p:nvSpPr>
        <p:spPr>
          <a:xfrm>
            <a:off x="3124200" y="6248400"/>
            <a:ext cx="2895600" cy="457200"/>
          </a:xfrm>
        </p:spPr>
        <p:txBody>
          <a:bodyPr/>
          <a:lstStyle>
            <a:lvl1pPr>
              <a:defRPr smtClean="0">
                <a:solidFill>
                  <a:srgbClr val="EAEAEA"/>
                </a:solidFill>
              </a:defRPr>
            </a:lvl1pPr>
          </a:lstStyle>
          <a:p>
            <a:pPr>
              <a:defRPr/>
            </a:pPr>
            <a:r>
              <a:rPr lang="en-US"/>
              <a:t>INSTUN</a:t>
            </a:r>
          </a:p>
        </p:txBody>
      </p:sp>
      <p:sp>
        <p:nvSpPr>
          <p:cNvPr id="6" name="Rectangle 6"/>
          <p:cNvSpPr>
            <a:spLocks noGrp="1" noChangeArrowheads="1"/>
          </p:cNvSpPr>
          <p:nvPr>
            <p:ph type="sldNum" sz="quarter" idx="12"/>
          </p:nvPr>
        </p:nvSpPr>
        <p:spPr>
          <a:xfrm>
            <a:off x="6553200" y="6248400"/>
            <a:ext cx="1905000" cy="457200"/>
          </a:xfrm>
        </p:spPr>
        <p:txBody>
          <a:bodyPr/>
          <a:lstStyle>
            <a:lvl1pPr>
              <a:defRPr smtClean="0">
                <a:solidFill>
                  <a:srgbClr val="EAEAEA"/>
                </a:solidFill>
              </a:defRPr>
            </a:lvl1pPr>
          </a:lstStyle>
          <a:p>
            <a:pPr>
              <a:defRPr/>
            </a:pPr>
            <a:fld id="{EB21CD2D-650B-4249-A7CA-6EBC8BA263A6}" type="slidenum">
              <a:rPr lang="en-US"/>
              <a:pPr>
                <a:defRPr/>
              </a:pPr>
              <a:t>‹#›</a:t>
            </a:fld>
            <a:endParaRPr lang="en-US"/>
          </a:p>
        </p:txBody>
      </p:sp>
    </p:spTree>
  </p:cSld>
  <p:clrMapOvr>
    <a:masterClrMapping/>
  </p:clrMapOvr>
  <p:transition spd="slow">
    <p:randomBar dir="ver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fld id="{BE881472-7E36-43D4-AB13-A0417772FC62}" type="datetime1">
              <a:rPr lang="en-US"/>
              <a:pPr>
                <a:defRPr/>
              </a:pPr>
              <a:t>1/27/2016</a:t>
            </a:fld>
            <a:endParaRPr lang="en-US"/>
          </a:p>
        </p:txBody>
      </p:sp>
      <p:sp>
        <p:nvSpPr>
          <p:cNvPr id="5"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6" name="Rectangle 5"/>
          <p:cNvSpPr>
            <a:spLocks noGrp="1" noChangeArrowheads="1"/>
          </p:cNvSpPr>
          <p:nvPr>
            <p:ph type="sldNum" sz="quarter" idx="12"/>
          </p:nvPr>
        </p:nvSpPr>
        <p:spPr>
          <a:ln/>
        </p:spPr>
        <p:txBody>
          <a:bodyPr/>
          <a:lstStyle>
            <a:lvl1pPr>
              <a:defRPr/>
            </a:lvl1pPr>
          </a:lstStyle>
          <a:p>
            <a:pPr>
              <a:defRPr/>
            </a:pPr>
            <a:fld id="{6A6904FA-1034-43F8-9247-C669021D281B}" type="slidenum">
              <a:rPr lang="en-US"/>
              <a:pPr>
                <a:defRPr/>
              </a:pPr>
              <a:t>‹#›</a:t>
            </a:fld>
            <a:endParaRPr lang="en-US"/>
          </a:p>
        </p:txBody>
      </p:sp>
    </p:spTree>
  </p:cSld>
  <p:clrMapOvr>
    <a:masterClrMapping/>
  </p:clrMapOvr>
  <p:transition spd="slow">
    <p:randomBar dir="ver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pPr>
              <a:defRPr/>
            </a:pPr>
            <a:fld id="{D785FE94-65B8-4F74-81AB-974E1EC311D4}" type="datetime1">
              <a:rPr lang="en-US"/>
              <a:pPr>
                <a:defRPr/>
              </a:pPr>
              <a:t>1/27/2016</a:t>
            </a:fld>
            <a:endParaRPr lang="en-US"/>
          </a:p>
        </p:txBody>
      </p:sp>
      <p:sp>
        <p:nvSpPr>
          <p:cNvPr id="5"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6" name="Rectangle 5"/>
          <p:cNvSpPr>
            <a:spLocks noGrp="1" noChangeArrowheads="1"/>
          </p:cNvSpPr>
          <p:nvPr>
            <p:ph type="sldNum" sz="quarter" idx="12"/>
          </p:nvPr>
        </p:nvSpPr>
        <p:spPr>
          <a:ln/>
        </p:spPr>
        <p:txBody>
          <a:bodyPr/>
          <a:lstStyle>
            <a:lvl1pPr>
              <a:defRPr/>
            </a:lvl1pPr>
          </a:lstStyle>
          <a:p>
            <a:pPr>
              <a:defRPr/>
            </a:pPr>
            <a:fld id="{5164BCF9-C9E7-4143-8991-384DF0BCC3EE}" type="slidenum">
              <a:rPr lang="en-US"/>
              <a:pPr>
                <a:defRPr/>
              </a:pPr>
              <a:t>‹#›</a:t>
            </a:fld>
            <a:endParaRPr lang="en-US"/>
          </a:p>
        </p:txBody>
      </p:sp>
    </p:spTree>
  </p:cSld>
  <p:clrMapOvr>
    <a:masterClrMapping/>
  </p:clrMapOvr>
  <p:transition spd="slow">
    <p:randomBar dir="ver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9812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57800" y="19812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sz="half" idx="10"/>
          </p:nvPr>
        </p:nvSpPr>
        <p:spPr>
          <a:ln/>
        </p:spPr>
        <p:txBody>
          <a:bodyPr/>
          <a:lstStyle>
            <a:lvl1pPr>
              <a:defRPr/>
            </a:lvl1pPr>
          </a:lstStyle>
          <a:p>
            <a:pPr>
              <a:defRPr/>
            </a:pPr>
            <a:fld id="{D1057913-627D-47AD-A6E6-92E00C6BDE44}" type="datetime1">
              <a:rPr lang="en-US"/>
              <a:pPr>
                <a:defRPr/>
              </a:pPr>
              <a:t>1/27/2016</a:t>
            </a:fld>
            <a:endParaRPr lang="en-US"/>
          </a:p>
        </p:txBody>
      </p:sp>
      <p:sp>
        <p:nvSpPr>
          <p:cNvPr id="6"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7" name="Rectangle 5"/>
          <p:cNvSpPr>
            <a:spLocks noGrp="1" noChangeArrowheads="1"/>
          </p:cNvSpPr>
          <p:nvPr>
            <p:ph type="sldNum" sz="quarter" idx="12"/>
          </p:nvPr>
        </p:nvSpPr>
        <p:spPr>
          <a:ln/>
        </p:spPr>
        <p:txBody>
          <a:bodyPr/>
          <a:lstStyle>
            <a:lvl1pPr>
              <a:defRPr/>
            </a:lvl1pPr>
          </a:lstStyle>
          <a:p>
            <a:pPr>
              <a:defRPr/>
            </a:pPr>
            <a:fld id="{92ADFDF5-B46C-49B5-BD85-7E29095A293D}" type="slidenum">
              <a:rPr lang="en-US"/>
              <a:pPr>
                <a:defRPr/>
              </a:pPr>
              <a:t>‹#›</a:t>
            </a:fld>
            <a:endParaRPr lang="en-US"/>
          </a:p>
        </p:txBody>
      </p:sp>
    </p:spTree>
  </p:cSld>
  <p:clrMapOvr>
    <a:masterClrMapping/>
  </p:clrMapOvr>
  <p:transition spd="slow">
    <p:randomBar dir="ver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sz="half" idx="10"/>
          </p:nvPr>
        </p:nvSpPr>
        <p:spPr>
          <a:ln/>
        </p:spPr>
        <p:txBody>
          <a:bodyPr/>
          <a:lstStyle>
            <a:lvl1pPr>
              <a:defRPr/>
            </a:lvl1pPr>
          </a:lstStyle>
          <a:p>
            <a:pPr>
              <a:defRPr/>
            </a:pPr>
            <a:fld id="{77223DE6-8E69-41CA-BF50-81D994D9283A}" type="datetime1">
              <a:rPr lang="en-US"/>
              <a:pPr>
                <a:defRPr/>
              </a:pPr>
              <a:t>1/27/2016</a:t>
            </a:fld>
            <a:endParaRPr lang="en-US"/>
          </a:p>
        </p:txBody>
      </p:sp>
      <p:sp>
        <p:nvSpPr>
          <p:cNvPr id="8"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9" name="Rectangle 5"/>
          <p:cNvSpPr>
            <a:spLocks noGrp="1" noChangeArrowheads="1"/>
          </p:cNvSpPr>
          <p:nvPr>
            <p:ph type="sldNum" sz="quarter" idx="12"/>
          </p:nvPr>
        </p:nvSpPr>
        <p:spPr>
          <a:ln/>
        </p:spPr>
        <p:txBody>
          <a:bodyPr/>
          <a:lstStyle>
            <a:lvl1pPr>
              <a:defRPr/>
            </a:lvl1pPr>
          </a:lstStyle>
          <a:p>
            <a:pPr>
              <a:defRPr/>
            </a:pPr>
            <a:fld id="{64713676-5B3B-4E88-9C11-CD76BE6A6934}" type="slidenum">
              <a:rPr lang="en-US"/>
              <a:pPr>
                <a:defRPr/>
              </a:pPr>
              <a:t>‹#›</a:t>
            </a:fld>
            <a:endParaRPr lang="en-US"/>
          </a:p>
        </p:txBody>
      </p:sp>
    </p:spTree>
  </p:cSld>
  <p:clrMapOvr>
    <a:masterClrMapping/>
  </p:clrMapOvr>
  <p:transition spd="slow">
    <p:randomBar dir="ver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sz="half" idx="10"/>
          </p:nvPr>
        </p:nvSpPr>
        <p:spPr>
          <a:ln/>
        </p:spPr>
        <p:txBody>
          <a:bodyPr/>
          <a:lstStyle>
            <a:lvl1pPr>
              <a:defRPr/>
            </a:lvl1pPr>
          </a:lstStyle>
          <a:p>
            <a:pPr>
              <a:defRPr/>
            </a:pPr>
            <a:fld id="{F1860B94-C1BB-4B3C-BDC6-EF3A141414F0}" type="datetime1">
              <a:rPr lang="en-US"/>
              <a:pPr>
                <a:defRPr/>
              </a:pPr>
              <a:t>1/27/2016</a:t>
            </a:fld>
            <a:endParaRPr lang="en-US"/>
          </a:p>
        </p:txBody>
      </p:sp>
      <p:sp>
        <p:nvSpPr>
          <p:cNvPr id="4"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5" name="Rectangle 5"/>
          <p:cNvSpPr>
            <a:spLocks noGrp="1" noChangeArrowheads="1"/>
          </p:cNvSpPr>
          <p:nvPr>
            <p:ph type="sldNum" sz="quarter" idx="12"/>
          </p:nvPr>
        </p:nvSpPr>
        <p:spPr>
          <a:ln/>
        </p:spPr>
        <p:txBody>
          <a:bodyPr/>
          <a:lstStyle>
            <a:lvl1pPr>
              <a:defRPr/>
            </a:lvl1pPr>
          </a:lstStyle>
          <a:p>
            <a:pPr>
              <a:defRPr/>
            </a:pPr>
            <a:fld id="{FDC8482F-0066-4CB3-A41E-D1344AD4F576}" type="slidenum">
              <a:rPr lang="en-US"/>
              <a:pPr>
                <a:defRPr/>
              </a:pPr>
              <a:t>‹#›</a:t>
            </a:fld>
            <a:endParaRPr lang="en-US"/>
          </a:p>
        </p:txBody>
      </p:sp>
    </p:spTree>
  </p:cSld>
  <p:clrMapOvr>
    <a:masterClrMapping/>
  </p:clrMapOvr>
  <p:transition spd="slow">
    <p:randomBar dir="ver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fld id="{529B4204-7470-4EE4-AB96-1B208B906DC8}" type="datetime1">
              <a:rPr lang="en-US"/>
              <a:pPr>
                <a:defRPr/>
              </a:pPr>
              <a:t>1/27/2016</a:t>
            </a:fld>
            <a:endParaRPr lang="en-US"/>
          </a:p>
        </p:txBody>
      </p:sp>
      <p:sp>
        <p:nvSpPr>
          <p:cNvPr id="3"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4" name="Rectangle 5"/>
          <p:cNvSpPr>
            <a:spLocks noGrp="1" noChangeArrowheads="1"/>
          </p:cNvSpPr>
          <p:nvPr>
            <p:ph type="sldNum" sz="quarter" idx="12"/>
          </p:nvPr>
        </p:nvSpPr>
        <p:spPr>
          <a:ln/>
        </p:spPr>
        <p:txBody>
          <a:bodyPr/>
          <a:lstStyle>
            <a:lvl1pPr>
              <a:defRPr/>
            </a:lvl1pPr>
          </a:lstStyle>
          <a:p>
            <a:pPr>
              <a:defRPr/>
            </a:pPr>
            <a:fld id="{1D4340E9-52A7-4E1E-A61A-67003695706C}" type="slidenum">
              <a:rPr lang="en-US"/>
              <a:pPr>
                <a:defRPr/>
              </a:pPr>
              <a:t>‹#›</a:t>
            </a:fld>
            <a:endParaRPr lang="en-US"/>
          </a:p>
        </p:txBody>
      </p:sp>
    </p:spTree>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6B34-2E80-4274-BE87-8FB789899853}" type="datetimeFigureOut">
              <a:rPr lang="en-US" smtClean="0"/>
              <a:pPr/>
              <a:t>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fld id="{950E1997-7259-4783-825A-A031D0D82D5E}" type="datetime1">
              <a:rPr lang="en-US"/>
              <a:pPr>
                <a:defRPr/>
              </a:pPr>
              <a:t>1/27/2016</a:t>
            </a:fld>
            <a:endParaRPr lang="en-US"/>
          </a:p>
        </p:txBody>
      </p:sp>
      <p:sp>
        <p:nvSpPr>
          <p:cNvPr id="6"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7" name="Rectangle 5"/>
          <p:cNvSpPr>
            <a:spLocks noGrp="1" noChangeArrowheads="1"/>
          </p:cNvSpPr>
          <p:nvPr>
            <p:ph type="sldNum" sz="quarter" idx="12"/>
          </p:nvPr>
        </p:nvSpPr>
        <p:spPr>
          <a:ln/>
        </p:spPr>
        <p:txBody>
          <a:bodyPr/>
          <a:lstStyle>
            <a:lvl1pPr>
              <a:defRPr/>
            </a:lvl1pPr>
          </a:lstStyle>
          <a:p>
            <a:pPr>
              <a:defRPr/>
            </a:pPr>
            <a:fld id="{7C58D7F7-452A-47D0-AAEF-3311B7788FE6}" type="slidenum">
              <a:rPr lang="en-US"/>
              <a:pPr>
                <a:defRPr/>
              </a:pPr>
              <a:t>‹#›</a:t>
            </a:fld>
            <a:endParaRPr lang="en-US"/>
          </a:p>
        </p:txBody>
      </p:sp>
    </p:spTree>
  </p:cSld>
  <p:clrMapOvr>
    <a:masterClrMapping/>
  </p:clrMapOvr>
  <p:transition spd="slow">
    <p:randomBar dir="ver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fld id="{31B96307-A582-4B49-866F-BDDFD74CE242}" type="datetime1">
              <a:rPr lang="en-US"/>
              <a:pPr>
                <a:defRPr/>
              </a:pPr>
              <a:t>1/27/2016</a:t>
            </a:fld>
            <a:endParaRPr lang="en-US"/>
          </a:p>
        </p:txBody>
      </p:sp>
      <p:sp>
        <p:nvSpPr>
          <p:cNvPr id="6"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7" name="Rectangle 5"/>
          <p:cNvSpPr>
            <a:spLocks noGrp="1" noChangeArrowheads="1"/>
          </p:cNvSpPr>
          <p:nvPr>
            <p:ph type="sldNum" sz="quarter" idx="12"/>
          </p:nvPr>
        </p:nvSpPr>
        <p:spPr>
          <a:ln/>
        </p:spPr>
        <p:txBody>
          <a:bodyPr/>
          <a:lstStyle>
            <a:lvl1pPr>
              <a:defRPr/>
            </a:lvl1pPr>
          </a:lstStyle>
          <a:p>
            <a:pPr>
              <a:defRPr/>
            </a:pPr>
            <a:fld id="{06CED72E-A449-451C-99BA-75D50014E0E7}" type="slidenum">
              <a:rPr lang="en-US"/>
              <a:pPr>
                <a:defRPr/>
              </a:pPr>
              <a:t>‹#›</a:t>
            </a:fld>
            <a:endParaRPr lang="en-US"/>
          </a:p>
        </p:txBody>
      </p:sp>
    </p:spTree>
  </p:cSld>
  <p:clrMapOvr>
    <a:masterClrMapping/>
  </p:clrMapOvr>
  <p:transition spd="slow">
    <p:randomBar dir="ver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fld id="{36B786BE-6B4B-45B0-BC0C-0D368DCB05A3}" type="datetime1">
              <a:rPr lang="en-US"/>
              <a:pPr>
                <a:defRPr/>
              </a:pPr>
              <a:t>1/27/2016</a:t>
            </a:fld>
            <a:endParaRPr lang="en-US"/>
          </a:p>
        </p:txBody>
      </p:sp>
      <p:sp>
        <p:nvSpPr>
          <p:cNvPr id="5"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6" name="Rectangle 5"/>
          <p:cNvSpPr>
            <a:spLocks noGrp="1" noChangeArrowheads="1"/>
          </p:cNvSpPr>
          <p:nvPr>
            <p:ph type="sldNum" sz="quarter" idx="12"/>
          </p:nvPr>
        </p:nvSpPr>
        <p:spPr>
          <a:ln/>
        </p:spPr>
        <p:txBody>
          <a:bodyPr/>
          <a:lstStyle>
            <a:lvl1pPr>
              <a:defRPr/>
            </a:lvl1pPr>
          </a:lstStyle>
          <a:p>
            <a:pPr>
              <a:defRPr/>
            </a:pPr>
            <a:fld id="{EAFB074C-2A04-4865-8FF2-42D5BBC59E45}" type="slidenum">
              <a:rPr lang="en-US"/>
              <a:pPr>
                <a:defRPr/>
              </a:pPr>
              <a:t>‹#›</a:t>
            </a:fld>
            <a:endParaRPr lang="en-US"/>
          </a:p>
        </p:txBody>
      </p:sp>
    </p:spTree>
  </p:cSld>
  <p:clrMapOvr>
    <a:masterClrMapping/>
  </p:clrMapOvr>
  <p:transition spd="slow">
    <p:randomBar dir="ver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533400"/>
            <a:ext cx="19050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533400"/>
            <a:ext cx="55626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sz="half" idx="10"/>
          </p:nvPr>
        </p:nvSpPr>
        <p:spPr>
          <a:ln/>
        </p:spPr>
        <p:txBody>
          <a:bodyPr/>
          <a:lstStyle>
            <a:lvl1pPr>
              <a:defRPr/>
            </a:lvl1pPr>
          </a:lstStyle>
          <a:p>
            <a:pPr>
              <a:defRPr/>
            </a:pPr>
            <a:fld id="{3735579B-6D15-4B5F-87F3-C48CE68BD3D6}" type="datetime1">
              <a:rPr lang="en-US"/>
              <a:pPr>
                <a:defRPr/>
              </a:pPr>
              <a:t>1/27/2016</a:t>
            </a:fld>
            <a:endParaRPr lang="en-US"/>
          </a:p>
        </p:txBody>
      </p:sp>
      <p:sp>
        <p:nvSpPr>
          <p:cNvPr id="5" name="Rectangle 4"/>
          <p:cNvSpPr>
            <a:spLocks noGrp="1" noChangeArrowheads="1"/>
          </p:cNvSpPr>
          <p:nvPr>
            <p:ph type="ftr" sz="quarter" idx="11"/>
          </p:nvPr>
        </p:nvSpPr>
        <p:spPr>
          <a:ln/>
        </p:spPr>
        <p:txBody>
          <a:bodyPr/>
          <a:lstStyle>
            <a:lvl1pPr>
              <a:defRPr/>
            </a:lvl1pPr>
          </a:lstStyle>
          <a:p>
            <a:pPr>
              <a:defRPr/>
            </a:pPr>
            <a:r>
              <a:rPr lang="en-US"/>
              <a:t>INSTUN</a:t>
            </a:r>
          </a:p>
        </p:txBody>
      </p:sp>
      <p:sp>
        <p:nvSpPr>
          <p:cNvPr id="6" name="Rectangle 5"/>
          <p:cNvSpPr>
            <a:spLocks noGrp="1" noChangeArrowheads="1"/>
          </p:cNvSpPr>
          <p:nvPr>
            <p:ph type="sldNum" sz="quarter" idx="12"/>
          </p:nvPr>
        </p:nvSpPr>
        <p:spPr>
          <a:ln/>
        </p:spPr>
        <p:txBody>
          <a:bodyPr/>
          <a:lstStyle>
            <a:lvl1pPr>
              <a:defRPr/>
            </a:lvl1pPr>
          </a:lstStyle>
          <a:p>
            <a:pPr>
              <a:defRPr/>
            </a:pPr>
            <a:fld id="{52CB8E92-D7A0-40B6-A4E8-C6DB6132940A}" type="slidenum">
              <a:rPr lang="en-US"/>
              <a:pPr>
                <a:defRPr/>
              </a:pPr>
              <a:t>‹#›</a:t>
            </a:fld>
            <a:endParaRPr lang="en-US"/>
          </a:p>
        </p:txBody>
      </p:sp>
    </p:spTree>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6B34-2E80-4274-BE87-8FB789899853}"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6B34-2E80-4274-BE87-8FB789899853}" type="datetimeFigureOut">
              <a:rPr lang="en-US" smtClean="0"/>
              <a:pPr/>
              <a:t>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6B34-2E80-4274-BE87-8FB789899853}" type="datetimeFigureOut">
              <a:rPr lang="en-US" smtClean="0"/>
              <a:pPr/>
              <a:t>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6B34-2E80-4274-BE87-8FB789899853}" type="datetimeFigureOut">
              <a:rPr lang="en-US" smtClean="0"/>
              <a:pPr/>
              <a:t>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26F6CF-3823-44EC-B52C-C8DCB86510A6}" type="slidenum">
              <a:rPr lang="en-US" smtClean="0"/>
              <a:pPr/>
              <a:t>‹#›</a:t>
            </a:fld>
            <a:endParaRPr lang="en-US"/>
          </a:p>
        </p:txBody>
      </p:sp>
      <p:pic>
        <p:nvPicPr>
          <p:cNvPr id="5" name="Picture 2" descr="C:\Documents and Settings\azam\Desktop\background2.jpg"/>
          <p:cNvPicPr>
            <a:picLocks noChangeAspect="1" noChangeArrowheads="1"/>
          </p:cNvPicPr>
          <p:nvPr userDrawn="1"/>
        </p:nvPicPr>
        <p:blipFill>
          <a:blip r:embed="rId2"/>
          <a:srcRect/>
          <a:stretch>
            <a:fillRect/>
          </a:stretch>
        </p:blipFill>
        <p:spPr bwMode="auto">
          <a:xfrm>
            <a:off x="0" y="0"/>
            <a:ext cx="9144000" cy="6857999"/>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6B34-2E80-4274-BE87-8FB789899853}"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6B34-2E80-4274-BE87-8FB789899853}" type="datetimeFigureOut">
              <a:rPr lang="en-US" smtClean="0"/>
              <a:pPr/>
              <a:t>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26F6CF-3823-44EC-B52C-C8DCB86510A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BB6B34-2E80-4274-BE87-8FB789899853}" type="datetimeFigureOut">
              <a:rPr lang="en-US" smtClean="0"/>
              <a:pPr/>
              <a:t>1/27/2016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26F6CF-3823-44EC-B52C-C8DCB86510A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4"/>
          <p:cNvGrpSpPr>
            <a:grpSpLocks/>
          </p:cNvGrpSpPr>
          <p:nvPr/>
        </p:nvGrpSpPr>
        <p:grpSpPr bwMode="auto">
          <a:xfrm>
            <a:off x="0" y="0"/>
            <a:ext cx="1754188" cy="6858000"/>
            <a:chOff x="0" y="0"/>
            <a:chExt cx="1105" cy="4320"/>
          </a:xfrm>
        </p:grpSpPr>
        <p:sp>
          <p:nvSpPr>
            <p:cNvPr id="1026" name="Freeform 2"/>
            <p:cNvSpPr>
              <a:spLocks/>
            </p:cNvSpPr>
            <p:nvPr/>
          </p:nvSpPr>
          <p:spPr bwMode="hidden">
            <a:xfrm>
              <a:off x="78" y="139"/>
              <a:ext cx="1027" cy="4181"/>
            </a:xfrm>
            <a:custGeom>
              <a:avLst/>
              <a:gdLst/>
              <a:ahLst/>
              <a:cxnLst>
                <a:cxn ang="0">
                  <a:pos x="726" y="0"/>
                </a:cxn>
                <a:cxn ang="0">
                  <a:pos x="787" y="22"/>
                </a:cxn>
                <a:cxn ang="0">
                  <a:pos x="826" y="64"/>
                </a:cxn>
                <a:cxn ang="0">
                  <a:pos x="853" y="169"/>
                </a:cxn>
                <a:cxn ang="0">
                  <a:pos x="886" y="338"/>
                </a:cxn>
                <a:cxn ang="0">
                  <a:pos x="959" y="464"/>
                </a:cxn>
                <a:cxn ang="0">
                  <a:pos x="1026" y="517"/>
                </a:cxn>
                <a:cxn ang="0">
                  <a:pos x="1026" y="643"/>
                </a:cxn>
                <a:cxn ang="0">
                  <a:pos x="1026" y="748"/>
                </a:cxn>
                <a:cxn ang="0">
                  <a:pos x="1012" y="896"/>
                </a:cxn>
                <a:cxn ang="0">
                  <a:pos x="999" y="1011"/>
                </a:cxn>
                <a:cxn ang="0">
                  <a:pos x="972" y="1054"/>
                </a:cxn>
                <a:cxn ang="0">
                  <a:pos x="919" y="1106"/>
                </a:cxn>
                <a:cxn ang="0">
                  <a:pos x="886" y="1159"/>
                </a:cxn>
                <a:cxn ang="0">
                  <a:pos x="806" y="1190"/>
                </a:cxn>
                <a:cxn ang="0">
                  <a:pos x="793" y="1338"/>
                </a:cxn>
                <a:cxn ang="0">
                  <a:pos x="793" y="1412"/>
                </a:cxn>
                <a:cxn ang="0">
                  <a:pos x="793" y="1548"/>
                </a:cxn>
                <a:cxn ang="0">
                  <a:pos x="793" y="1654"/>
                </a:cxn>
                <a:cxn ang="0">
                  <a:pos x="847" y="1843"/>
                </a:cxn>
                <a:cxn ang="0">
                  <a:pos x="860" y="1938"/>
                </a:cxn>
                <a:cxn ang="0">
                  <a:pos x="840" y="2022"/>
                </a:cxn>
                <a:cxn ang="0">
                  <a:pos x="813" y="2117"/>
                </a:cxn>
                <a:cxn ang="0">
                  <a:pos x="793" y="2243"/>
                </a:cxn>
                <a:cxn ang="0">
                  <a:pos x="773" y="2370"/>
                </a:cxn>
                <a:cxn ang="0">
                  <a:pos x="760" y="2464"/>
                </a:cxn>
                <a:cxn ang="0">
                  <a:pos x="661" y="2517"/>
                </a:cxn>
                <a:cxn ang="0">
                  <a:pos x="568" y="2633"/>
                </a:cxn>
                <a:cxn ang="0">
                  <a:pos x="508" y="2728"/>
                </a:cxn>
                <a:cxn ang="0">
                  <a:pos x="495" y="2833"/>
                </a:cxn>
                <a:cxn ang="0">
                  <a:pos x="495" y="2980"/>
                </a:cxn>
                <a:cxn ang="0">
                  <a:pos x="495" y="3128"/>
                </a:cxn>
                <a:cxn ang="0">
                  <a:pos x="514" y="3191"/>
                </a:cxn>
                <a:cxn ang="0">
                  <a:pos x="608" y="3233"/>
                </a:cxn>
                <a:cxn ang="0">
                  <a:pos x="634" y="3296"/>
                </a:cxn>
                <a:cxn ang="0">
                  <a:pos x="634" y="3422"/>
                </a:cxn>
                <a:cxn ang="0">
                  <a:pos x="661" y="3559"/>
                </a:cxn>
                <a:cxn ang="0">
                  <a:pos x="740" y="3643"/>
                </a:cxn>
                <a:cxn ang="0">
                  <a:pos x="747" y="3717"/>
                </a:cxn>
                <a:cxn ang="0">
                  <a:pos x="747" y="3791"/>
                </a:cxn>
                <a:cxn ang="0">
                  <a:pos x="747" y="3991"/>
                </a:cxn>
                <a:cxn ang="0">
                  <a:pos x="747" y="4054"/>
                </a:cxn>
                <a:cxn ang="0">
                  <a:pos x="753" y="4117"/>
                </a:cxn>
                <a:cxn ang="0">
                  <a:pos x="13" y="4180"/>
                </a:cxn>
              </a:cxnLst>
              <a:rect l="0" t="0" r="r" b="b"/>
              <a:pathLst>
                <a:path w="1027" h="4181">
                  <a:moveTo>
                    <a:pt x="0" y="0"/>
                  </a:moveTo>
                  <a:lnTo>
                    <a:pt x="726" y="0"/>
                  </a:lnTo>
                  <a:lnTo>
                    <a:pt x="740" y="0"/>
                  </a:lnTo>
                  <a:lnTo>
                    <a:pt x="787" y="22"/>
                  </a:lnTo>
                  <a:lnTo>
                    <a:pt x="806" y="53"/>
                  </a:lnTo>
                  <a:lnTo>
                    <a:pt x="826" y="64"/>
                  </a:lnTo>
                  <a:lnTo>
                    <a:pt x="840" y="127"/>
                  </a:lnTo>
                  <a:lnTo>
                    <a:pt x="853" y="169"/>
                  </a:lnTo>
                  <a:lnTo>
                    <a:pt x="873" y="253"/>
                  </a:lnTo>
                  <a:lnTo>
                    <a:pt x="886" y="338"/>
                  </a:lnTo>
                  <a:lnTo>
                    <a:pt x="906" y="422"/>
                  </a:lnTo>
                  <a:lnTo>
                    <a:pt x="959" y="464"/>
                  </a:lnTo>
                  <a:lnTo>
                    <a:pt x="1012" y="485"/>
                  </a:lnTo>
                  <a:lnTo>
                    <a:pt x="1026" y="517"/>
                  </a:lnTo>
                  <a:lnTo>
                    <a:pt x="1026" y="580"/>
                  </a:lnTo>
                  <a:lnTo>
                    <a:pt x="1026" y="643"/>
                  </a:lnTo>
                  <a:lnTo>
                    <a:pt x="1026" y="706"/>
                  </a:lnTo>
                  <a:lnTo>
                    <a:pt x="1026" y="748"/>
                  </a:lnTo>
                  <a:lnTo>
                    <a:pt x="1019" y="832"/>
                  </a:lnTo>
                  <a:lnTo>
                    <a:pt x="1012" y="896"/>
                  </a:lnTo>
                  <a:lnTo>
                    <a:pt x="1005" y="980"/>
                  </a:lnTo>
                  <a:lnTo>
                    <a:pt x="999" y="1011"/>
                  </a:lnTo>
                  <a:lnTo>
                    <a:pt x="986" y="1033"/>
                  </a:lnTo>
                  <a:lnTo>
                    <a:pt x="972" y="1054"/>
                  </a:lnTo>
                  <a:lnTo>
                    <a:pt x="959" y="1085"/>
                  </a:lnTo>
                  <a:lnTo>
                    <a:pt x="919" y="1106"/>
                  </a:lnTo>
                  <a:lnTo>
                    <a:pt x="899" y="1127"/>
                  </a:lnTo>
                  <a:lnTo>
                    <a:pt x="886" y="1159"/>
                  </a:lnTo>
                  <a:lnTo>
                    <a:pt x="847" y="1169"/>
                  </a:lnTo>
                  <a:lnTo>
                    <a:pt x="806" y="1190"/>
                  </a:lnTo>
                  <a:lnTo>
                    <a:pt x="800" y="1254"/>
                  </a:lnTo>
                  <a:lnTo>
                    <a:pt x="793" y="1338"/>
                  </a:lnTo>
                  <a:lnTo>
                    <a:pt x="793" y="1369"/>
                  </a:lnTo>
                  <a:lnTo>
                    <a:pt x="793" y="1412"/>
                  </a:lnTo>
                  <a:lnTo>
                    <a:pt x="793" y="1517"/>
                  </a:lnTo>
                  <a:lnTo>
                    <a:pt x="793" y="1548"/>
                  </a:lnTo>
                  <a:lnTo>
                    <a:pt x="793" y="1612"/>
                  </a:lnTo>
                  <a:lnTo>
                    <a:pt x="793" y="1654"/>
                  </a:lnTo>
                  <a:lnTo>
                    <a:pt x="806" y="1759"/>
                  </a:lnTo>
                  <a:lnTo>
                    <a:pt x="847" y="1843"/>
                  </a:lnTo>
                  <a:lnTo>
                    <a:pt x="860" y="1875"/>
                  </a:lnTo>
                  <a:lnTo>
                    <a:pt x="860" y="1938"/>
                  </a:lnTo>
                  <a:lnTo>
                    <a:pt x="853" y="1980"/>
                  </a:lnTo>
                  <a:lnTo>
                    <a:pt x="840" y="2022"/>
                  </a:lnTo>
                  <a:lnTo>
                    <a:pt x="826" y="2085"/>
                  </a:lnTo>
                  <a:lnTo>
                    <a:pt x="813" y="2117"/>
                  </a:lnTo>
                  <a:lnTo>
                    <a:pt x="800" y="2148"/>
                  </a:lnTo>
                  <a:lnTo>
                    <a:pt x="793" y="2243"/>
                  </a:lnTo>
                  <a:lnTo>
                    <a:pt x="780" y="2306"/>
                  </a:lnTo>
                  <a:lnTo>
                    <a:pt x="773" y="2370"/>
                  </a:lnTo>
                  <a:lnTo>
                    <a:pt x="766" y="2433"/>
                  </a:lnTo>
                  <a:lnTo>
                    <a:pt x="760" y="2464"/>
                  </a:lnTo>
                  <a:lnTo>
                    <a:pt x="714" y="2496"/>
                  </a:lnTo>
                  <a:lnTo>
                    <a:pt x="661" y="2517"/>
                  </a:lnTo>
                  <a:lnTo>
                    <a:pt x="634" y="2549"/>
                  </a:lnTo>
                  <a:lnTo>
                    <a:pt x="568" y="2633"/>
                  </a:lnTo>
                  <a:lnTo>
                    <a:pt x="514" y="2696"/>
                  </a:lnTo>
                  <a:lnTo>
                    <a:pt x="508" y="2728"/>
                  </a:lnTo>
                  <a:lnTo>
                    <a:pt x="495" y="2770"/>
                  </a:lnTo>
                  <a:lnTo>
                    <a:pt x="495" y="2833"/>
                  </a:lnTo>
                  <a:lnTo>
                    <a:pt x="495" y="2917"/>
                  </a:lnTo>
                  <a:lnTo>
                    <a:pt x="495" y="2980"/>
                  </a:lnTo>
                  <a:lnTo>
                    <a:pt x="495" y="3064"/>
                  </a:lnTo>
                  <a:lnTo>
                    <a:pt x="495" y="3128"/>
                  </a:lnTo>
                  <a:lnTo>
                    <a:pt x="495" y="3159"/>
                  </a:lnTo>
                  <a:lnTo>
                    <a:pt x="514" y="3191"/>
                  </a:lnTo>
                  <a:lnTo>
                    <a:pt x="541" y="3212"/>
                  </a:lnTo>
                  <a:lnTo>
                    <a:pt x="608" y="3233"/>
                  </a:lnTo>
                  <a:lnTo>
                    <a:pt x="627" y="3264"/>
                  </a:lnTo>
                  <a:lnTo>
                    <a:pt x="634" y="3296"/>
                  </a:lnTo>
                  <a:lnTo>
                    <a:pt x="634" y="3338"/>
                  </a:lnTo>
                  <a:lnTo>
                    <a:pt x="634" y="3422"/>
                  </a:lnTo>
                  <a:lnTo>
                    <a:pt x="634" y="3454"/>
                  </a:lnTo>
                  <a:lnTo>
                    <a:pt x="661" y="3559"/>
                  </a:lnTo>
                  <a:lnTo>
                    <a:pt x="700" y="3580"/>
                  </a:lnTo>
                  <a:lnTo>
                    <a:pt x="740" y="3643"/>
                  </a:lnTo>
                  <a:lnTo>
                    <a:pt x="740" y="3675"/>
                  </a:lnTo>
                  <a:lnTo>
                    <a:pt x="747" y="3717"/>
                  </a:lnTo>
                  <a:lnTo>
                    <a:pt x="747" y="3759"/>
                  </a:lnTo>
                  <a:lnTo>
                    <a:pt x="747" y="3791"/>
                  </a:lnTo>
                  <a:lnTo>
                    <a:pt x="747" y="3875"/>
                  </a:lnTo>
                  <a:lnTo>
                    <a:pt x="747" y="3991"/>
                  </a:lnTo>
                  <a:lnTo>
                    <a:pt x="747" y="4022"/>
                  </a:lnTo>
                  <a:lnTo>
                    <a:pt x="747" y="4054"/>
                  </a:lnTo>
                  <a:lnTo>
                    <a:pt x="753" y="4086"/>
                  </a:lnTo>
                  <a:lnTo>
                    <a:pt x="753" y="4117"/>
                  </a:lnTo>
                  <a:lnTo>
                    <a:pt x="769" y="4180"/>
                  </a:lnTo>
                  <a:lnTo>
                    <a:pt x="13" y="4180"/>
                  </a:lnTo>
                  <a:lnTo>
                    <a:pt x="0" y="0"/>
                  </a:lnTo>
                </a:path>
              </a:pathLst>
            </a:custGeom>
            <a:gradFill rotWithShape="0">
              <a:gsLst>
                <a:gs pos="0">
                  <a:schemeClr val="bg2"/>
                </a:gs>
                <a:gs pos="100000">
                  <a:schemeClr val="bg1"/>
                </a:gs>
              </a:gsLst>
              <a:lin ang="0" scaled="1"/>
            </a:gradFill>
            <a:ln w="9525" cap="rnd">
              <a:noFill/>
              <a:round/>
              <a:headEnd type="none" w="sm" len="sm"/>
              <a:tailEnd type="none" w="sm" len="sm"/>
            </a:ln>
            <a:effectLst/>
          </p:spPr>
          <p:txBody>
            <a:bodyPr/>
            <a:lstStyle/>
            <a:p>
              <a:endParaRPr lang="en-US"/>
            </a:p>
          </p:txBody>
        </p:sp>
        <p:sp>
          <p:nvSpPr>
            <p:cNvPr id="1027" name="Freeform 3"/>
            <p:cNvSpPr>
              <a:spLocks/>
            </p:cNvSpPr>
            <p:nvPr/>
          </p:nvSpPr>
          <p:spPr bwMode="auto">
            <a:xfrm>
              <a:off x="0" y="0"/>
              <a:ext cx="1027" cy="4320"/>
            </a:xfrm>
            <a:custGeom>
              <a:avLst/>
              <a:gdLst/>
              <a:ahLst/>
              <a:cxnLst>
                <a:cxn ang="0">
                  <a:pos x="726" y="0"/>
                </a:cxn>
                <a:cxn ang="0">
                  <a:pos x="787" y="23"/>
                </a:cxn>
                <a:cxn ang="0">
                  <a:pos x="826" y="65"/>
                </a:cxn>
                <a:cxn ang="0">
                  <a:pos x="853" y="170"/>
                </a:cxn>
                <a:cxn ang="0">
                  <a:pos x="886" y="339"/>
                </a:cxn>
                <a:cxn ang="0">
                  <a:pos x="959" y="465"/>
                </a:cxn>
                <a:cxn ang="0">
                  <a:pos x="1026" y="518"/>
                </a:cxn>
                <a:cxn ang="0">
                  <a:pos x="1026" y="644"/>
                </a:cxn>
                <a:cxn ang="0">
                  <a:pos x="1026" y="749"/>
                </a:cxn>
                <a:cxn ang="0">
                  <a:pos x="1012" y="897"/>
                </a:cxn>
                <a:cxn ang="0">
                  <a:pos x="999" y="1012"/>
                </a:cxn>
                <a:cxn ang="0">
                  <a:pos x="972" y="1055"/>
                </a:cxn>
                <a:cxn ang="0">
                  <a:pos x="919" y="1107"/>
                </a:cxn>
                <a:cxn ang="0">
                  <a:pos x="886" y="1160"/>
                </a:cxn>
                <a:cxn ang="0">
                  <a:pos x="806" y="1191"/>
                </a:cxn>
                <a:cxn ang="0">
                  <a:pos x="793" y="1339"/>
                </a:cxn>
                <a:cxn ang="0">
                  <a:pos x="793" y="1413"/>
                </a:cxn>
                <a:cxn ang="0">
                  <a:pos x="793" y="1549"/>
                </a:cxn>
                <a:cxn ang="0">
                  <a:pos x="793" y="1655"/>
                </a:cxn>
                <a:cxn ang="0">
                  <a:pos x="847" y="1844"/>
                </a:cxn>
                <a:cxn ang="0">
                  <a:pos x="860" y="1939"/>
                </a:cxn>
                <a:cxn ang="0">
                  <a:pos x="840" y="2023"/>
                </a:cxn>
                <a:cxn ang="0">
                  <a:pos x="813" y="2118"/>
                </a:cxn>
                <a:cxn ang="0">
                  <a:pos x="793" y="2244"/>
                </a:cxn>
                <a:cxn ang="0">
                  <a:pos x="773" y="2371"/>
                </a:cxn>
                <a:cxn ang="0">
                  <a:pos x="760" y="2465"/>
                </a:cxn>
                <a:cxn ang="0">
                  <a:pos x="661" y="2518"/>
                </a:cxn>
                <a:cxn ang="0">
                  <a:pos x="568" y="2634"/>
                </a:cxn>
                <a:cxn ang="0">
                  <a:pos x="508" y="2729"/>
                </a:cxn>
                <a:cxn ang="0">
                  <a:pos x="495" y="2834"/>
                </a:cxn>
                <a:cxn ang="0">
                  <a:pos x="495" y="2981"/>
                </a:cxn>
                <a:cxn ang="0">
                  <a:pos x="495" y="3129"/>
                </a:cxn>
                <a:cxn ang="0">
                  <a:pos x="514" y="3192"/>
                </a:cxn>
                <a:cxn ang="0">
                  <a:pos x="608" y="3234"/>
                </a:cxn>
                <a:cxn ang="0">
                  <a:pos x="634" y="3297"/>
                </a:cxn>
                <a:cxn ang="0">
                  <a:pos x="634" y="3423"/>
                </a:cxn>
                <a:cxn ang="0">
                  <a:pos x="661" y="3560"/>
                </a:cxn>
                <a:cxn ang="0">
                  <a:pos x="740" y="3644"/>
                </a:cxn>
                <a:cxn ang="0">
                  <a:pos x="747" y="3718"/>
                </a:cxn>
                <a:cxn ang="0">
                  <a:pos x="747" y="3792"/>
                </a:cxn>
                <a:cxn ang="0">
                  <a:pos x="747" y="3992"/>
                </a:cxn>
                <a:cxn ang="0">
                  <a:pos x="747" y="4055"/>
                </a:cxn>
                <a:cxn ang="0">
                  <a:pos x="753" y="4118"/>
                </a:cxn>
                <a:cxn ang="0">
                  <a:pos x="760" y="4181"/>
                </a:cxn>
                <a:cxn ang="0">
                  <a:pos x="740" y="4297"/>
                </a:cxn>
                <a:cxn ang="0">
                  <a:pos x="0" y="4319"/>
                </a:cxn>
              </a:cxnLst>
              <a:rect l="0" t="0" r="r" b="b"/>
              <a:pathLst>
                <a:path w="1027" h="4320">
                  <a:moveTo>
                    <a:pt x="0" y="0"/>
                  </a:moveTo>
                  <a:lnTo>
                    <a:pt x="726" y="0"/>
                  </a:lnTo>
                  <a:lnTo>
                    <a:pt x="740" y="0"/>
                  </a:lnTo>
                  <a:lnTo>
                    <a:pt x="787" y="23"/>
                  </a:lnTo>
                  <a:lnTo>
                    <a:pt x="806" y="54"/>
                  </a:lnTo>
                  <a:lnTo>
                    <a:pt x="826" y="65"/>
                  </a:lnTo>
                  <a:lnTo>
                    <a:pt x="840" y="128"/>
                  </a:lnTo>
                  <a:lnTo>
                    <a:pt x="853" y="170"/>
                  </a:lnTo>
                  <a:lnTo>
                    <a:pt x="873" y="254"/>
                  </a:lnTo>
                  <a:lnTo>
                    <a:pt x="886" y="339"/>
                  </a:lnTo>
                  <a:lnTo>
                    <a:pt x="906" y="423"/>
                  </a:lnTo>
                  <a:lnTo>
                    <a:pt x="959" y="465"/>
                  </a:lnTo>
                  <a:lnTo>
                    <a:pt x="1012" y="486"/>
                  </a:lnTo>
                  <a:lnTo>
                    <a:pt x="1026" y="518"/>
                  </a:lnTo>
                  <a:lnTo>
                    <a:pt x="1026" y="581"/>
                  </a:lnTo>
                  <a:lnTo>
                    <a:pt x="1026" y="644"/>
                  </a:lnTo>
                  <a:lnTo>
                    <a:pt x="1026" y="707"/>
                  </a:lnTo>
                  <a:lnTo>
                    <a:pt x="1026" y="749"/>
                  </a:lnTo>
                  <a:lnTo>
                    <a:pt x="1019" y="833"/>
                  </a:lnTo>
                  <a:lnTo>
                    <a:pt x="1012" y="897"/>
                  </a:lnTo>
                  <a:lnTo>
                    <a:pt x="1005" y="981"/>
                  </a:lnTo>
                  <a:lnTo>
                    <a:pt x="999" y="1012"/>
                  </a:lnTo>
                  <a:lnTo>
                    <a:pt x="986" y="1034"/>
                  </a:lnTo>
                  <a:lnTo>
                    <a:pt x="972" y="1055"/>
                  </a:lnTo>
                  <a:lnTo>
                    <a:pt x="959" y="1086"/>
                  </a:lnTo>
                  <a:lnTo>
                    <a:pt x="919" y="1107"/>
                  </a:lnTo>
                  <a:lnTo>
                    <a:pt x="899" y="1128"/>
                  </a:lnTo>
                  <a:lnTo>
                    <a:pt x="886" y="1160"/>
                  </a:lnTo>
                  <a:lnTo>
                    <a:pt x="847" y="1170"/>
                  </a:lnTo>
                  <a:lnTo>
                    <a:pt x="806" y="1191"/>
                  </a:lnTo>
                  <a:lnTo>
                    <a:pt x="800" y="1255"/>
                  </a:lnTo>
                  <a:lnTo>
                    <a:pt x="793" y="1339"/>
                  </a:lnTo>
                  <a:lnTo>
                    <a:pt x="793" y="1370"/>
                  </a:lnTo>
                  <a:lnTo>
                    <a:pt x="793" y="1413"/>
                  </a:lnTo>
                  <a:lnTo>
                    <a:pt x="793" y="1518"/>
                  </a:lnTo>
                  <a:lnTo>
                    <a:pt x="793" y="1549"/>
                  </a:lnTo>
                  <a:lnTo>
                    <a:pt x="793" y="1613"/>
                  </a:lnTo>
                  <a:lnTo>
                    <a:pt x="793" y="1655"/>
                  </a:lnTo>
                  <a:lnTo>
                    <a:pt x="806" y="1760"/>
                  </a:lnTo>
                  <a:lnTo>
                    <a:pt x="847" y="1844"/>
                  </a:lnTo>
                  <a:lnTo>
                    <a:pt x="860" y="1876"/>
                  </a:lnTo>
                  <a:lnTo>
                    <a:pt x="860" y="1939"/>
                  </a:lnTo>
                  <a:lnTo>
                    <a:pt x="853" y="1981"/>
                  </a:lnTo>
                  <a:lnTo>
                    <a:pt x="840" y="2023"/>
                  </a:lnTo>
                  <a:lnTo>
                    <a:pt x="826" y="2086"/>
                  </a:lnTo>
                  <a:lnTo>
                    <a:pt x="813" y="2118"/>
                  </a:lnTo>
                  <a:lnTo>
                    <a:pt x="800" y="2149"/>
                  </a:lnTo>
                  <a:lnTo>
                    <a:pt x="793" y="2244"/>
                  </a:lnTo>
                  <a:lnTo>
                    <a:pt x="780" y="2307"/>
                  </a:lnTo>
                  <a:lnTo>
                    <a:pt x="773" y="2371"/>
                  </a:lnTo>
                  <a:lnTo>
                    <a:pt x="766" y="2434"/>
                  </a:lnTo>
                  <a:lnTo>
                    <a:pt x="760" y="2465"/>
                  </a:lnTo>
                  <a:lnTo>
                    <a:pt x="714" y="2497"/>
                  </a:lnTo>
                  <a:lnTo>
                    <a:pt x="661" y="2518"/>
                  </a:lnTo>
                  <a:lnTo>
                    <a:pt x="634" y="2550"/>
                  </a:lnTo>
                  <a:lnTo>
                    <a:pt x="568" y="2634"/>
                  </a:lnTo>
                  <a:lnTo>
                    <a:pt x="514" y="2697"/>
                  </a:lnTo>
                  <a:lnTo>
                    <a:pt x="508" y="2729"/>
                  </a:lnTo>
                  <a:lnTo>
                    <a:pt x="495" y="2771"/>
                  </a:lnTo>
                  <a:lnTo>
                    <a:pt x="495" y="2834"/>
                  </a:lnTo>
                  <a:lnTo>
                    <a:pt x="495" y="2918"/>
                  </a:lnTo>
                  <a:lnTo>
                    <a:pt x="495" y="2981"/>
                  </a:lnTo>
                  <a:lnTo>
                    <a:pt x="495" y="3065"/>
                  </a:lnTo>
                  <a:lnTo>
                    <a:pt x="495" y="3129"/>
                  </a:lnTo>
                  <a:lnTo>
                    <a:pt x="495" y="3160"/>
                  </a:lnTo>
                  <a:lnTo>
                    <a:pt x="514" y="3192"/>
                  </a:lnTo>
                  <a:lnTo>
                    <a:pt x="541" y="3213"/>
                  </a:lnTo>
                  <a:lnTo>
                    <a:pt x="608" y="3234"/>
                  </a:lnTo>
                  <a:lnTo>
                    <a:pt x="627" y="3265"/>
                  </a:lnTo>
                  <a:lnTo>
                    <a:pt x="634" y="3297"/>
                  </a:lnTo>
                  <a:lnTo>
                    <a:pt x="634" y="3339"/>
                  </a:lnTo>
                  <a:lnTo>
                    <a:pt x="634" y="3423"/>
                  </a:lnTo>
                  <a:lnTo>
                    <a:pt x="634" y="3455"/>
                  </a:lnTo>
                  <a:lnTo>
                    <a:pt x="661" y="3560"/>
                  </a:lnTo>
                  <a:lnTo>
                    <a:pt x="700" y="3581"/>
                  </a:lnTo>
                  <a:lnTo>
                    <a:pt x="740" y="3644"/>
                  </a:lnTo>
                  <a:lnTo>
                    <a:pt x="740" y="3676"/>
                  </a:lnTo>
                  <a:lnTo>
                    <a:pt x="747" y="3718"/>
                  </a:lnTo>
                  <a:lnTo>
                    <a:pt x="747" y="3760"/>
                  </a:lnTo>
                  <a:lnTo>
                    <a:pt x="747" y="3792"/>
                  </a:lnTo>
                  <a:lnTo>
                    <a:pt x="747" y="3876"/>
                  </a:lnTo>
                  <a:lnTo>
                    <a:pt x="747" y="3992"/>
                  </a:lnTo>
                  <a:lnTo>
                    <a:pt x="747" y="4023"/>
                  </a:lnTo>
                  <a:lnTo>
                    <a:pt x="747" y="4055"/>
                  </a:lnTo>
                  <a:lnTo>
                    <a:pt x="753" y="4087"/>
                  </a:lnTo>
                  <a:lnTo>
                    <a:pt x="753" y="4118"/>
                  </a:lnTo>
                  <a:lnTo>
                    <a:pt x="760" y="4150"/>
                  </a:lnTo>
                  <a:lnTo>
                    <a:pt x="760" y="4181"/>
                  </a:lnTo>
                  <a:lnTo>
                    <a:pt x="747" y="4266"/>
                  </a:lnTo>
                  <a:lnTo>
                    <a:pt x="740" y="4297"/>
                  </a:lnTo>
                  <a:lnTo>
                    <a:pt x="727" y="4319"/>
                  </a:lnTo>
                  <a:lnTo>
                    <a:pt x="0" y="4319"/>
                  </a:lnTo>
                  <a:lnTo>
                    <a:pt x="0" y="0"/>
                  </a:lnTo>
                </a:path>
              </a:pathLst>
            </a:custGeom>
            <a:blipFill dpi="0" rotWithShape="0">
              <a:blip r:embed="rId13"/>
              <a:srcRect/>
              <a:tile tx="0" ty="0" sx="100000" sy="100000" flip="none" algn="tl"/>
            </a:blipFill>
            <a:ln w="9525" cap="rnd">
              <a:noFill/>
              <a:round/>
              <a:headEnd type="none" w="sm" len="sm"/>
              <a:tailEnd type="none" w="sm" len="sm"/>
            </a:ln>
            <a:effectLst/>
          </p:spPr>
          <p:txBody>
            <a:bodyPr/>
            <a:lstStyle/>
            <a:p>
              <a:endParaRPr lang="en-US"/>
            </a:p>
          </p:txBody>
        </p:sp>
      </p:grpSp>
      <p:grpSp>
        <p:nvGrpSpPr>
          <p:cNvPr id="3" name="Group 11"/>
          <p:cNvGrpSpPr>
            <a:grpSpLocks/>
          </p:cNvGrpSpPr>
          <p:nvPr/>
        </p:nvGrpSpPr>
        <p:grpSpPr bwMode="auto">
          <a:xfrm>
            <a:off x="554038" y="0"/>
            <a:ext cx="1081087" cy="6859588"/>
            <a:chOff x="349" y="0"/>
            <a:chExt cx="681" cy="4321"/>
          </a:xfrm>
        </p:grpSpPr>
        <p:sp>
          <p:nvSpPr>
            <p:cNvPr id="1029" name="Freeform 5"/>
            <p:cNvSpPr>
              <a:spLocks/>
            </p:cNvSpPr>
            <p:nvPr/>
          </p:nvSpPr>
          <p:spPr bwMode="auto">
            <a:xfrm>
              <a:off x="661" y="479"/>
              <a:ext cx="369" cy="1340"/>
            </a:xfrm>
            <a:custGeom>
              <a:avLst/>
              <a:gdLst/>
              <a:ahLst/>
              <a:cxnLst>
                <a:cxn ang="0">
                  <a:pos x="306" y="73"/>
                </a:cxn>
                <a:cxn ang="0">
                  <a:pos x="299" y="136"/>
                </a:cxn>
                <a:cxn ang="0">
                  <a:pos x="299" y="200"/>
                </a:cxn>
                <a:cxn ang="0">
                  <a:pos x="285" y="263"/>
                </a:cxn>
                <a:cxn ang="0">
                  <a:pos x="285" y="326"/>
                </a:cxn>
                <a:cxn ang="0">
                  <a:pos x="279" y="379"/>
                </a:cxn>
                <a:cxn ang="0">
                  <a:pos x="266" y="442"/>
                </a:cxn>
                <a:cxn ang="0">
                  <a:pos x="219" y="463"/>
                </a:cxn>
                <a:cxn ang="0">
                  <a:pos x="179" y="463"/>
                </a:cxn>
                <a:cxn ang="0">
                  <a:pos x="139" y="526"/>
                </a:cxn>
                <a:cxn ang="0">
                  <a:pos x="99" y="536"/>
                </a:cxn>
                <a:cxn ang="0">
                  <a:pos x="60" y="579"/>
                </a:cxn>
                <a:cxn ang="0">
                  <a:pos x="39" y="642"/>
                </a:cxn>
                <a:cxn ang="0">
                  <a:pos x="53" y="705"/>
                </a:cxn>
                <a:cxn ang="0">
                  <a:pos x="26" y="758"/>
                </a:cxn>
                <a:cxn ang="0">
                  <a:pos x="0" y="842"/>
                </a:cxn>
                <a:cxn ang="0">
                  <a:pos x="39" y="884"/>
                </a:cxn>
                <a:cxn ang="0">
                  <a:pos x="53" y="937"/>
                </a:cxn>
                <a:cxn ang="0">
                  <a:pos x="39" y="1010"/>
                </a:cxn>
                <a:cxn ang="0">
                  <a:pos x="26" y="1073"/>
                </a:cxn>
                <a:cxn ang="0">
                  <a:pos x="26" y="1137"/>
                </a:cxn>
                <a:cxn ang="0">
                  <a:pos x="73" y="1189"/>
                </a:cxn>
                <a:cxn ang="0">
                  <a:pos x="86" y="1252"/>
                </a:cxn>
                <a:cxn ang="0">
                  <a:pos x="126" y="1284"/>
                </a:cxn>
                <a:cxn ang="0">
                  <a:pos x="151" y="1312"/>
                </a:cxn>
                <a:cxn ang="0">
                  <a:pos x="134" y="1228"/>
                </a:cxn>
                <a:cxn ang="0">
                  <a:pos x="130" y="1129"/>
                </a:cxn>
                <a:cxn ang="0">
                  <a:pos x="127" y="997"/>
                </a:cxn>
                <a:cxn ang="0">
                  <a:pos x="134" y="823"/>
                </a:cxn>
                <a:cxn ang="0">
                  <a:pos x="142" y="736"/>
                </a:cxn>
                <a:cxn ang="0">
                  <a:pos x="185" y="700"/>
                </a:cxn>
                <a:cxn ang="0">
                  <a:pos x="242" y="652"/>
                </a:cxn>
                <a:cxn ang="0">
                  <a:pos x="290" y="619"/>
                </a:cxn>
                <a:cxn ang="0">
                  <a:pos x="340" y="538"/>
                </a:cxn>
                <a:cxn ang="0">
                  <a:pos x="352" y="430"/>
                </a:cxn>
                <a:cxn ang="0">
                  <a:pos x="364" y="298"/>
                </a:cxn>
                <a:cxn ang="0">
                  <a:pos x="364" y="226"/>
                </a:cxn>
                <a:cxn ang="0">
                  <a:pos x="368" y="124"/>
                </a:cxn>
                <a:cxn ang="0">
                  <a:pos x="338" y="52"/>
                </a:cxn>
                <a:cxn ang="0">
                  <a:pos x="326" y="0"/>
                </a:cxn>
              </a:cxnLst>
              <a:rect l="0" t="0" r="r" b="b"/>
              <a:pathLst>
                <a:path w="369" h="1340">
                  <a:moveTo>
                    <a:pt x="361" y="58"/>
                  </a:moveTo>
                  <a:lnTo>
                    <a:pt x="306" y="73"/>
                  </a:lnTo>
                  <a:lnTo>
                    <a:pt x="306" y="105"/>
                  </a:lnTo>
                  <a:lnTo>
                    <a:pt x="299" y="136"/>
                  </a:lnTo>
                  <a:lnTo>
                    <a:pt x="299" y="168"/>
                  </a:lnTo>
                  <a:lnTo>
                    <a:pt x="299" y="200"/>
                  </a:lnTo>
                  <a:lnTo>
                    <a:pt x="292" y="231"/>
                  </a:lnTo>
                  <a:lnTo>
                    <a:pt x="285" y="263"/>
                  </a:lnTo>
                  <a:lnTo>
                    <a:pt x="285" y="294"/>
                  </a:lnTo>
                  <a:lnTo>
                    <a:pt x="285" y="326"/>
                  </a:lnTo>
                  <a:lnTo>
                    <a:pt x="285" y="357"/>
                  </a:lnTo>
                  <a:lnTo>
                    <a:pt x="279" y="379"/>
                  </a:lnTo>
                  <a:lnTo>
                    <a:pt x="272" y="410"/>
                  </a:lnTo>
                  <a:lnTo>
                    <a:pt x="266" y="442"/>
                  </a:lnTo>
                  <a:lnTo>
                    <a:pt x="239" y="463"/>
                  </a:lnTo>
                  <a:lnTo>
                    <a:pt x="219" y="463"/>
                  </a:lnTo>
                  <a:lnTo>
                    <a:pt x="199" y="463"/>
                  </a:lnTo>
                  <a:lnTo>
                    <a:pt x="179" y="463"/>
                  </a:lnTo>
                  <a:lnTo>
                    <a:pt x="159" y="505"/>
                  </a:lnTo>
                  <a:lnTo>
                    <a:pt x="139" y="526"/>
                  </a:lnTo>
                  <a:lnTo>
                    <a:pt x="119" y="526"/>
                  </a:lnTo>
                  <a:lnTo>
                    <a:pt x="99" y="536"/>
                  </a:lnTo>
                  <a:lnTo>
                    <a:pt x="79" y="558"/>
                  </a:lnTo>
                  <a:lnTo>
                    <a:pt x="60" y="579"/>
                  </a:lnTo>
                  <a:lnTo>
                    <a:pt x="46" y="610"/>
                  </a:lnTo>
                  <a:lnTo>
                    <a:pt x="39" y="642"/>
                  </a:lnTo>
                  <a:lnTo>
                    <a:pt x="39" y="673"/>
                  </a:lnTo>
                  <a:lnTo>
                    <a:pt x="53" y="705"/>
                  </a:lnTo>
                  <a:lnTo>
                    <a:pt x="39" y="736"/>
                  </a:lnTo>
                  <a:lnTo>
                    <a:pt x="26" y="758"/>
                  </a:lnTo>
                  <a:lnTo>
                    <a:pt x="6" y="800"/>
                  </a:lnTo>
                  <a:lnTo>
                    <a:pt x="0" y="842"/>
                  </a:lnTo>
                  <a:lnTo>
                    <a:pt x="19" y="873"/>
                  </a:lnTo>
                  <a:lnTo>
                    <a:pt x="39" y="884"/>
                  </a:lnTo>
                  <a:lnTo>
                    <a:pt x="46" y="915"/>
                  </a:lnTo>
                  <a:lnTo>
                    <a:pt x="53" y="937"/>
                  </a:lnTo>
                  <a:lnTo>
                    <a:pt x="53" y="968"/>
                  </a:lnTo>
                  <a:lnTo>
                    <a:pt x="39" y="1010"/>
                  </a:lnTo>
                  <a:lnTo>
                    <a:pt x="39" y="1042"/>
                  </a:lnTo>
                  <a:lnTo>
                    <a:pt x="26" y="1073"/>
                  </a:lnTo>
                  <a:lnTo>
                    <a:pt x="19" y="1105"/>
                  </a:lnTo>
                  <a:lnTo>
                    <a:pt x="26" y="1137"/>
                  </a:lnTo>
                  <a:lnTo>
                    <a:pt x="53" y="1158"/>
                  </a:lnTo>
                  <a:lnTo>
                    <a:pt x="73" y="1189"/>
                  </a:lnTo>
                  <a:lnTo>
                    <a:pt x="79" y="1221"/>
                  </a:lnTo>
                  <a:lnTo>
                    <a:pt x="86" y="1252"/>
                  </a:lnTo>
                  <a:lnTo>
                    <a:pt x="106" y="1263"/>
                  </a:lnTo>
                  <a:lnTo>
                    <a:pt x="126" y="1284"/>
                  </a:lnTo>
                  <a:lnTo>
                    <a:pt x="161" y="1339"/>
                  </a:lnTo>
                  <a:lnTo>
                    <a:pt x="151" y="1312"/>
                  </a:lnTo>
                  <a:lnTo>
                    <a:pt x="142" y="1261"/>
                  </a:lnTo>
                  <a:lnTo>
                    <a:pt x="134" y="1228"/>
                  </a:lnTo>
                  <a:lnTo>
                    <a:pt x="127" y="1165"/>
                  </a:lnTo>
                  <a:lnTo>
                    <a:pt x="130" y="1129"/>
                  </a:lnTo>
                  <a:lnTo>
                    <a:pt x="127" y="1087"/>
                  </a:lnTo>
                  <a:lnTo>
                    <a:pt x="127" y="997"/>
                  </a:lnTo>
                  <a:lnTo>
                    <a:pt x="130" y="910"/>
                  </a:lnTo>
                  <a:lnTo>
                    <a:pt x="134" y="823"/>
                  </a:lnTo>
                  <a:lnTo>
                    <a:pt x="134" y="787"/>
                  </a:lnTo>
                  <a:lnTo>
                    <a:pt x="142" y="736"/>
                  </a:lnTo>
                  <a:lnTo>
                    <a:pt x="158" y="709"/>
                  </a:lnTo>
                  <a:lnTo>
                    <a:pt x="185" y="700"/>
                  </a:lnTo>
                  <a:lnTo>
                    <a:pt x="223" y="688"/>
                  </a:lnTo>
                  <a:lnTo>
                    <a:pt x="242" y="652"/>
                  </a:lnTo>
                  <a:lnTo>
                    <a:pt x="263" y="628"/>
                  </a:lnTo>
                  <a:lnTo>
                    <a:pt x="290" y="619"/>
                  </a:lnTo>
                  <a:lnTo>
                    <a:pt x="304" y="592"/>
                  </a:lnTo>
                  <a:lnTo>
                    <a:pt x="340" y="538"/>
                  </a:lnTo>
                  <a:lnTo>
                    <a:pt x="340" y="496"/>
                  </a:lnTo>
                  <a:lnTo>
                    <a:pt x="352" y="430"/>
                  </a:lnTo>
                  <a:lnTo>
                    <a:pt x="359" y="358"/>
                  </a:lnTo>
                  <a:lnTo>
                    <a:pt x="364" y="298"/>
                  </a:lnTo>
                  <a:lnTo>
                    <a:pt x="364" y="262"/>
                  </a:lnTo>
                  <a:lnTo>
                    <a:pt x="364" y="226"/>
                  </a:lnTo>
                  <a:lnTo>
                    <a:pt x="368" y="184"/>
                  </a:lnTo>
                  <a:lnTo>
                    <a:pt x="368" y="124"/>
                  </a:lnTo>
                  <a:lnTo>
                    <a:pt x="364" y="94"/>
                  </a:lnTo>
                  <a:lnTo>
                    <a:pt x="338" y="52"/>
                  </a:lnTo>
                  <a:lnTo>
                    <a:pt x="345" y="10"/>
                  </a:lnTo>
                  <a:lnTo>
                    <a:pt x="326" y="0"/>
                  </a:lnTo>
                  <a:lnTo>
                    <a:pt x="338" y="4"/>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1030" name="Freeform 6"/>
            <p:cNvSpPr>
              <a:spLocks/>
            </p:cNvSpPr>
            <p:nvPr/>
          </p:nvSpPr>
          <p:spPr bwMode="auto">
            <a:xfrm>
              <a:off x="349" y="1824"/>
              <a:ext cx="513" cy="1378"/>
            </a:xfrm>
            <a:custGeom>
              <a:avLst/>
              <a:gdLst/>
              <a:ahLst/>
              <a:cxnLst>
                <a:cxn ang="0">
                  <a:pos x="477" y="61"/>
                </a:cxn>
                <a:cxn ang="0">
                  <a:pos x="451" y="114"/>
                </a:cxn>
                <a:cxn ang="0">
                  <a:pos x="444" y="167"/>
                </a:cxn>
                <a:cxn ang="0">
                  <a:pos x="444" y="230"/>
                </a:cxn>
                <a:cxn ang="0">
                  <a:pos x="424" y="282"/>
                </a:cxn>
                <a:cxn ang="0">
                  <a:pos x="385" y="303"/>
                </a:cxn>
                <a:cxn ang="0">
                  <a:pos x="358" y="346"/>
                </a:cxn>
                <a:cxn ang="0">
                  <a:pos x="358" y="409"/>
                </a:cxn>
                <a:cxn ang="0">
                  <a:pos x="318" y="440"/>
                </a:cxn>
                <a:cxn ang="0">
                  <a:pos x="265" y="493"/>
                </a:cxn>
                <a:cxn ang="0">
                  <a:pos x="186" y="567"/>
                </a:cxn>
                <a:cxn ang="0">
                  <a:pos x="179" y="672"/>
                </a:cxn>
                <a:cxn ang="0">
                  <a:pos x="133" y="682"/>
                </a:cxn>
                <a:cxn ang="0">
                  <a:pos x="73" y="725"/>
                </a:cxn>
                <a:cxn ang="0">
                  <a:pos x="33" y="809"/>
                </a:cxn>
                <a:cxn ang="0">
                  <a:pos x="13" y="935"/>
                </a:cxn>
                <a:cxn ang="0">
                  <a:pos x="0" y="1030"/>
                </a:cxn>
                <a:cxn ang="0">
                  <a:pos x="13" y="1156"/>
                </a:cxn>
                <a:cxn ang="0">
                  <a:pos x="33" y="1304"/>
                </a:cxn>
                <a:cxn ang="0">
                  <a:pos x="73" y="1377"/>
                </a:cxn>
                <a:cxn ang="0">
                  <a:pos x="133" y="1377"/>
                </a:cxn>
                <a:cxn ang="0">
                  <a:pos x="146" y="1313"/>
                </a:cxn>
                <a:cxn ang="0">
                  <a:pos x="146" y="1178"/>
                </a:cxn>
                <a:cxn ang="0">
                  <a:pos x="143" y="1049"/>
                </a:cxn>
                <a:cxn ang="0">
                  <a:pos x="155" y="923"/>
                </a:cxn>
                <a:cxn ang="0">
                  <a:pos x="196" y="842"/>
                </a:cxn>
                <a:cxn ang="0">
                  <a:pos x="238" y="779"/>
                </a:cxn>
                <a:cxn ang="0">
                  <a:pos x="286" y="728"/>
                </a:cxn>
                <a:cxn ang="0">
                  <a:pos x="341" y="689"/>
                </a:cxn>
                <a:cxn ang="0">
                  <a:pos x="380" y="665"/>
                </a:cxn>
                <a:cxn ang="0">
                  <a:pos x="416" y="620"/>
                </a:cxn>
                <a:cxn ang="0">
                  <a:pos x="421" y="548"/>
                </a:cxn>
                <a:cxn ang="0">
                  <a:pos x="443" y="419"/>
                </a:cxn>
                <a:cxn ang="0">
                  <a:pos x="455" y="320"/>
                </a:cxn>
                <a:cxn ang="0">
                  <a:pos x="481" y="266"/>
                </a:cxn>
                <a:cxn ang="0">
                  <a:pos x="491" y="206"/>
                </a:cxn>
                <a:cxn ang="0">
                  <a:pos x="512" y="128"/>
                </a:cxn>
                <a:cxn ang="0">
                  <a:pos x="498" y="0"/>
                </a:cxn>
              </a:cxnLst>
              <a:rect l="0" t="0" r="r" b="b"/>
              <a:pathLst>
                <a:path w="513" h="1378">
                  <a:moveTo>
                    <a:pt x="498" y="0"/>
                  </a:moveTo>
                  <a:lnTo>
                    <a:pt x="477" y="61"/>
                  </a:lnTo>
                  <a:lnTo>
                    <a:pt x="471" y="93"/>
                  </a:lnTo>
                  <a:lnTo>
                    <a:pt x="451" y="114"/>
                  </a:lnTo>
                  <a:lnTo>
                    <a:pt x="444" y="145"/>
                  </a:lnTo>
                  <a:lnTo>
                    <a:pt x="444" y="167"/>
                  </a:lnTo>
                  <a:lnTo>
                    <a:pt x="451" y="198"/>
                  </a:lnTo>
                  <a:lnTo>
                    <a:pt x="444" y="230"/>
                  </a:lnTo>
                  <a:lnTo>
                    <a:pt x="444" y="261"/>
                  </a:lnTo>
                  <a:lnTo>
                    <a:pt x="424" y="282"/>
                  </a:lnTo>
                  <a:lnTo>
                    <a:pt x="404" y="293"/>
                  </a:lnTo>
                  <a:lnTo>
                    <a:pt x="385" y="303"/>
                  </a:lnTo>
                  <a:lnTo>
                    <a:pt x="358" y="324"/>
                  </a:lnTo>
                  <a:lnTo>
                    <a:pt x="358" y="346"/>
                  </a:lnTo>
                  <a:lnTo>
                    <a:pt x="358" y="377"/>
                  </a:lnTo>
                  <a:lnTo>
                    <a:pt x="358" y="409"/>
                  </a:lnTo>
                  <a:lnTo>
                    <a:pt x="344" y="419"/>
                  </a:lnTo>
                  <a:lnTo>
                    <a:pt x="318" y="440"/>
                  </a:lnTo>
                  <a:lnTo>
                    <a:pt x="285" y="493"/>
                  </a:lnTo>
                  <a:lnTo>
                    <a:pt x="265" y="493"/>
                  </a:lnTo>
                  <a:lnTo>
                    <a:pt x="225" y="514"/>
                  </a:lnTo>
                  <a:lnTo>
                    <a:pt x="186" y="567"/>
                  </a:lnTo>
                  <a:lnTo>
                    <a:pt x="186" y="598"/>
                  </a:lnTo>
                  <a:lnTo>
                    <a:pt x="179" y="672"/>
                  </a:lnTo>
                  <a:lnTo>
                    <a:pt x="152" y="682"/>
                  </a:lnTo>
                  <a:lnTo>
                    <a:pt x="133" y="682"/>
                  </a:lnTo>
                  <a:lnTo>
                    <a:pt x="112" y="703"/>
                  </a:lnTo>
                  <a:lnTo>
                    <a:pt x="73" y="725"/>
                  </a:lnTo>
                  <a:lnTo>
                    <a:pt x="33" y="777"/>
                  </a:lnTo>
                  <a:lnTo>
                    <a:pt x="33" y="809"/>
                  </a:lnTo>
                  <a:lnTo>
                    <a:pt x="39" y="872"/>
                  </a:lnTo>
                  <a:lnTo>
                    <a:pt x="13" y="935"/>
                  </a:lnTo>
                  <a:lnTo>
                    <a:pt x="0" y="967"/>
                  </a:lnTo>
                  <a:lnTo>
                    <a:pt x="0" y="1030"/>
                  </a:lnTo>
                  <a:lnTo>
                    <a:pt x="6" y="1093"/>
                  </a:lnTo>
                  <a:lnTo>
                    <a:pt x="13" y="1156"/>
                  </a:lnTo>
                  <a:lnTo>
                    <a:pt x="13" y="1240"/>
                  </a:lnTo>
                  <a:lnTo>
                    <a:pt x="33" y="1304"/>
                  </a:lnTo>
                  <a:lnTo>
                    <a:pt x="33" y="1367"/>
                  </a:lnTo>
                  <a:lnTo>
                    <a:pt x="73" y="1377"/>
                  </a:lnTo>
                  <a:lnTo>
                    <a:pt x="93" y="1377"/>
                  </a:lnTo>
                  <a:lnTo>
                    <a:pt x="133" y="1377"/>
                  </a:lnTo>
                  <a:lnTo>
                    <a:pt x="143" y="1358"/>
                  </a:lnTo>
                  <a:lnTo>
                    <a:pt x="146" y="1313"/>
                  </a:lnTo>
                  <a:lnTo>
                    <a:pt x="146" y="1247"/>
                  </a:lnTo>
                  <a:lnTo>
                    <a:pt x="146" y="1178"/>
                  </a:lnTo>
                  <a:lnTo>
                    <a:pt x="146" y="1115"/>
                  </a:lnTo>
                  <a:lnTo>
                    <a:pt x="143" y="1049"/>
                  </a:lnTo>
                  <a:lnTo>
                    <a:pt x="148" y="977"/>
                  </a:lnTo>
                  <a:lnTo>
                    <a:pt x="155" y="923"/>
                  </a:lnTo>
                  <a:lnTo>
                    <a:pt x="163" y="878"/>
                  </a:lnTo>
                  <a:lnTo>
                    <a:pt x="196" y="842"/>
                  </a:lnTo>
                  <a:lnTo>
                    <a:pt x="220" y="812"/>
                  </a:lnTo>
                  <a:lnTo>
                    <a:pt x="238" y="779"/>
                  </a:lnTo>
                  <a:lnTo>
                    <a:pt x="269" y="752"/>
                  </a:lnTo>
                  <a:lnTo>
                    <a:pt x="286" y="728"/>
                  </a:lnTo>
                  <a:lnTo>
                    <a:pt x="310" y="698"/>
                  </a:lnTo>
                  <a:lnTo>
                    <a:pt x="341" y="689"/>
                  </a:lnTo>
                  <a:lnTo>
                    <a:pt x="361" y="677"/>
                  </a:lnTo>
                  <a:lnTo>
                    <a:pt x="380" y="665"/>
                  </a:lnTo>
                  <a:lnTo>
                    <a:pt x="409" y="650"/>
                  </a:lnTo>
                  <a:lnTo>
                    <a:pt x="416" y="620"/>
                  </a:lnTo>
                  <a:lnTo>
                    <a:pt x="421" y="581"/>
                  </a:lnTo>
                  <a:lnTo>
                    <a:pt x="421" y="548"/>
                  </a:lnTo>
                  <a:lnTo>
                    <a:pt x="431" y="479"/>
                  </a:lnTo>
                  <a:lnTo>
                    <a:pt x="443" y="419"/>
                  </a:lnTo>
                  <a:lnTo>
                    <a:pt x="445" y="371"/>
                  </a:lnTo>
                  <a:lnTo>
                    <a:pt x="455" y="320"/>
                  </a:lnTo>
                  <a:lnTo>
                    <a:pt x="467" y="296"/>
                  </a:lnTo>
                  <a:lnTo>
                    <a:pt x="481" y="266"/>
                  </a:lnTo>
                  <a:lnTo>
                    <a:pt x="481" y="236"/>
                  </a:lnTo>
                  <a:lnTo>
                    <a:pt x="491" y="206"/>
                  </a:lnTo>
                  <a:lnTo>
                    <a:pt x="496" y="176"/>
                  </a:lnTo>
                  <a:lnTo>
                    <a:pt x="512" y="128"/>
                  </a:lnTo>
                  <a:lnTo>
                    <a:pt x="508" y="74"/>
                  </a:lnTo>
                  <a:lnTo>
                    <a:pt x="498" y="0"/>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1031" name="Freeform 7"/>
            <p:cNvSpPr>
              <a:spLocks/>
            </p:cNvSpPr>
            <p:nvPr/>
          </p:nvSpPr>
          <p:spPr bwMode="auto">
            <a:xfrm>
              <a:off x="585" y="3254"/>
              <a:ext cx="178" cy="1067"/>
            </a:xfrm>
            <a:custGeom>
              <a:avLst/>
              <a:gdLst/>
              <a:ahLst/>
              <a:cxnLst>
                <a:cxn ang="0">
                  <a:pos x="0" y="26"/>
                </a:cxn>
                <a:cxn ang="0">
                  <a:pos x="20" y="0"/>
                </a:cxn>
                <a:cxn ang="0">
                  <a:pos x="47" y="38"/>
                </a:cxn>
                <a:cxn ang="0">
                  <a:pos x="50" y="77"/>
                </a:cxn>
                <a:cxn ang="0">
                  <a:pos x="45" y="133"/>
                </a:cxn>
                <a:cxn ang="0">
                  <a:pos x="45" y="208"/>
                </a:cxn>
                <a:cxn ang="0">
                  <a:pos x="60" y="256"/>
                </a:cxn>
                <a:cxn ang="0">
                  <a:pos x="69" y="279"/>
                </a:cxn>
                <a:cxn ang="0">
                  <a:pos x="80" y="302"/>
                </a:cxn>
                <a:cxn ang="0">
                  <a:pos x="119" y="336"/>
                </a:cxn>
                <a:cxn ang="0">
                  <a:pos x="158" y="396"/>
                </a:cxn>
                <a:cxn ang="0">
                  <a:pos x="161" y="434"/>
                </a:cxn>
                <a:cxn ang="0">
                  <a:pos x="165" y="476"/>
                </a:cxn>
                <a:cxn ang="0">
                  <a:pos x="161" y="538"/>
                </a:cxn>
                <a:cxn ang="0">
                  <a:pos x="167" y="583"/>
                </a:cxn>
                <a:cxn ang="0">
                  <a:pos x="158" y="649"/>
                </a:cxn>
                <a:cxn ang="0">
                  <a:pos x="161" y="681"/>
                </a:cxn>
                <a:cxn ang="0">
                  <a:pos x="161" y="714"/>
                </a:cxn>
                <a:cxn ang="0">
                  <a:pos x="165" y="744"/>
                </a:cxn>
                <a:cxn ang="0">
                  <a:pos x="160" y="784"/>
                </a:cxn>
                <a:cxn ang="0">
                  <a:pos x="166" y="825"/>
                </a:cxn>
                <a:cxn ang="0">
                  <a:pos x="166" y="856"/>
                </a:cxn>
                <a:cxn ang="0">
                  <a:pos x="173" y="888"/>
                </a:cxn>
                <a:cxn ang="0">
                  <a:pos x="177" y="923"/>
                </a:cxn>
                <a:cxn ang="0">
                  <a:pos x="173" y="950"/>
                </a:cxn>
                <a:cxn ang="0">
                  <a:pos x="173" y="982"/>
                </a:cxn>
                <a:cxn ang="0">
                  <a:pos x="166" y="1013"/>
                </a:cxn>
                <a:cxn ang="0">
                  <a:pos x="146" y="1066"/>
                </a:cxn>
                <a:cxn ang="0">
                  <a:pos x="26" y="1065"/>
                </a:cxn>
                <a:cxn ang="0">
                  <a:pos x="48" y="1034"/>
                </a:cxn>
                <a:cxn ang="0">
                  <a:pos x="61" y="1003"/>
                </a:cxn>
                <a:cxn ang="0">
                  <a:pos x="80" y="982"/>
                </a:cxn>
                <a:cxn ang="0">
                  <a:pos x="94" y="960"/>
                </a:cxn>
                <a:cxn ang="0">
                  <a:pos x="101" y="930"/>
                </a:cxn>
                <a:cxn ang="0">
                  <a:pos x="94" y="888"/>
                </a:cxn>
                <a:cxn ang="0">
                  <a:pos x="94" y="846"/>
                </a:cxn>
                <a:cxn ang="0">
                  <a:pos x="80" y="804"/>
                </a:cxn>
                <a:cxn ang="0">
                  <a:pos x="74" y="773"/>
                </a:cxn>
                <a:cxn ang="0">
                  <a:pos x="61" y="741"/>
                </a:cxn>
                <a:cxn ang="0">
                  <a:pos x="74" y="710"/>
                </a:cxn>
                <a:cxn ang="0">
                  <a:pos x="80" y="637"/>
                </a:cxn>
                <a:cxn ang="0">
                  <a:pos x="87" y="606"/>
                </a:cxn>
                <a:cxn ang="0">
                  <a:pos x="87" y="584"/>
                </a:cxn>
                <a:cxn ang="0">
                  <a:pos x="87" y="542"/>
                </a:cxn>
                <a:cxn ang="0">
                  <a:pos x="80" y="512"/>
                </a:cxn>
                <a:cxn ang="0">
                  <a:pos x="80" y="438"/>
                </a:cxn>
                <a:cxn ang="0">
                  <a:pos x="67" y="407"/>
                </a:cxn>
                <a:cxn ang="0">
                  <a:pos x="61" y="386"/>
                </a:cxn>
                <a:cxn ang="0">
                  <a:pos x="54" y="302"/>
                </a:cxn>
                <a:cxn ang="0">
                  <a:pos x="45" y="300"/>
                </a:cxn>
                <a:cxn ang="0">
                  <a:pos x="24" y="250"/>
                </a:cxn>
                <a:cxn ang="0">
                  <a:pos x="18" y="208"/>
                </a:cxn>
                <a:cxn ang="0">
                  <a:pos x="15" y="119"/>
                </a:cxn>
              </a:cxnLst>
              <a:rect l="0" t="0" r="r" b="b"/>
              <a:pathLst>
                <a:path w="178" h="1067">
                  <a:moveTo>
                    <a:pt x="0" y="26"/>
                  </a:moveTo>
                  <a:lnTo>
                    <a:pt x="20" y="0"/>
                  </a:lnTo>
                  <a:lnTo>
                    <a:pt x="47" y="38"/>
                  </a:lnTo>
                  <a:lnTo>
                    <a:pt x="50" y="77"/>
                  </a:lnTo>
                  <a:lnTo>
                    <a:pt x="45" y="133"/>
                  </a:lnTo>
                  <a:lnTo>
                    <a:pt x="45" y="208"/>
                  </a:lnTo>
                  <a:lnTo>
                    <a:pt x="60" y="256"/>
                  </a:lnTo>
                  <a:lnTo>
                    <a:pt x="69" y="279"/>
                  </a:lnTo>
                  <a:lnTo>
                    <a:pt x="80" y="302"/>
                  </a:lnTo>
                  <a:lnTo>
                    <a:pt x="119" y="336"/>
                  </a:lnTo>
                  <a:lnTo>
                    <a:pt x="158" y="396"/>
                  </a:lnTo>
                  <a:lnTo>
                    <a:pt x="161" y="434"/>
                  </a:lnTo>
                  <a:lnTo>
                    <a:pt x="165" y="476"/>
                  </a:lnTo>
                  <a:lnTo>
                    <a:pt x="161" y="538"/>
                  </a:lnTo>
                  <a:lnTo>
                    <a:pt x="167" y="583"/>
                  </a:lnTo>
                  <a:lnTo>
                    <a:pt x="158" y="649"/>
                  </a:lnTo>
                  <a:lnTo>
                    <a:pt x="161" y="681"/>
                  </a:lnTo>
                  <a:lnTo>
                    <a:pt x="161" y="714"/>
                  </a:lnTo>
                  <a:lnTo>
                    <a:pt x="165" y="744"/>
                  </a:lnTo>
                  <a:lnTo>
                    <a:pt x="160" y="784"/>
                  </a:lnTo>
                  <a:lnTo>
                    <a:pt x="166" y="825"/>
                  </a:lnTo>
                  <a:lnTo>
                    <a:pt x="166" y="856"/>
                  </a:lnTo>
                  <a:lnTo>
                    <a:pt x="173" y="888"/>
                  </a:lnTo>
                  <a:lnTo>
                    <a:pt x="177" y="923"/>
                  </a:lnTo>
                  <a:lnTo>
                    <a:pt x="173" y="950"/>
                  </a:lnTo>
                  <a:lnTo>
                    <a:pt x="173" y="982"/>
                  </a:lnTo>
                  <a:lnTo>
                    <a:pt x="166" y="1013"/>
                  </a:lnTo>
                  <a:lnTo>
                    <a:pt x="146" y="1066"/>
                  </a:lnTo>
                  <a:lnTo>
                    <a:pt x="26" y="1065"/>
                  </a:lnTo>
                  <a:lnTo>
                    <a:pt x="48" y="1034"/>
                  </a:lnTo>
                  <a:lnTo>
                    <a:pt x="61" y="1003"/>
                  </a:lnTo>
                  <a:lnTo>
                    <a:pt x="80" y="982"/>
                  </a:lnTo>
                  <a:lnTo>
                    <a:pt x="94" y="960"/>
                  </a:lnTo>
                  <a:lnTo>
                    <a:pt x="101" y="930"/>
                  </a:lnTo>
                  <a:lnTo>
                    <a:pt x="94" y="888"/>
                  </a:lnTo>
                  <a:lnTo>
                    <a:pt x="94" y="846"/>
                  </a:lnTo>
                  <a:lnTo>
                    <a:pt x="80" y="804"/>
                  </a:lnTo>
                  <a:lnTo>
                    <a:pt x="74" y="773"/>
                  </a:lnTo>
                  <a:lnTo>
                    <a:pt x="61" y="741"/>
                  </a:lnTo>
                  <a:lnTo>
                    <a:pt x="74" y="710"/>
                  </a:lnTo>
                  <a:lnTo>
                    <a:pt x="80" y="637"/>
                  </a:lnTo>
                  <a:lnTo>
                    <a:pt x="87" y="606"/>
                  </a:lnTo>
                  <a:lnTo>
                    <a:pt x="87" y="584"/>
                  </a:lnTo>
                  <a:lnTo>
                    <a:pt x="87" y="542"/>
                  </a:lnTo>
                  <a:lnTo>
                    <a:pt x="80" y="512"/>
                  </a:lnTo>
                  <a:lnTo>
                    <a:pt x="80" y="438"/>
                  </a:lnTo>
                  <a:lnTo>
                    <a:pt x="67" y="407"/>
                  </a:lnTo>
                  <a:lnTo>
                    <a:pt x="61" y="386"/>
                  </a:lnTo>
                  <a:lnTo>
                    <a:pt x="54" y="302"/>
                  </a:lnTo>
                  <a:lnTo>
                    <a:pt x="45" y="300"/>
                  </a:lnTo>
                  <a:lnTo>
                    <a:pt x="24" y="250"/>
                  </a:lnTo>
                  <a:lnTo>
                    <a:pt x="18" y="208"/>
                  </a:lnTo>
                  <a:lnTo>
                    <a:pt x="15" y="119"/>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1032" name="Freeform 8"/>
            <p:cNvSpPr>
              <a:spLocks/>
            </p:cNvSpPr>
            <p:nvPr/>
          </p:nvSpPr>
          <p:spPr bwMode="auto">
            <a:xfrm>
              <a:off x="624" y="0"/>
              <a:ext cx="274" cy="385"/>
            </a:xfrm>
            <a:custGeom>
              <a:avLst/>
              <a:gdLst/>
              <a:ahLst/>
              <a:cxnLst>
                <a:cxn ang="0">
                  <a:pos x="0" y="0"/>
                </a:cxn>
                <a:cxn ang="0">
                  <a:pos x="111" y="0"/>
                </a:cxn>
                <a:cxn ang="0">
                  <a:pos x="147" y="18"/>
                </a:cxn>
                <a:cxn ang="0">
                  <a:pos x="171" y="39"/>
                </a:cxn>
                <a:cxn ang="0">
                  <a:pos x="201" y="72"/>
                </a:cxn>
                <a:cxn ang="0">
                  <a:pos x="219" y="132"/>
                </a:cxn>
                <a:cxn ang="0">
                  <a:pos x="234" y="165"/>
                </a:cxn>
                <a:cxn ang="0">
                  <a:pos x="239" y="222"/>
                </a:cxn>
                <a:cxn ang="0">
                  <a:pos x="255" y="288"/>
                </a:cxn>
                <a:cxn ang="0">
                  <a:pos x="273" y="384"/>
                </a:cxn>
                <a:cxn ang="0">
                  <a:pos x="217" y="370"/>
                </a:cxn>
                <a:cxn ang="0">
                  <a:pos x="203" y="339"/>
                </a:cxn>
                <a:cxn ang="0">
                  <a:pos x="183" y="307"/>
                </a:cxn>
                <a:cxn ang="0">
                  <a:pos x="170" y="275"/>
                </a:cxn>
                <a:cxn ang="0">
                  <a:pos x="156" y="202"/>
                </a:cxn>
                <a:cxn ang="0">
                  <a:pos x="143" y="170"/>
                </a:cxn>
                <a:cxn ang="0">
                  <a:pos x="130" y="139"/>
                </a:cxn>
                <a:cxn ang="0">
                  <a:pos x="76" y="97"/>
                </a:cxn>
                <a:cxn ang="0">
                  <a:pos x="63" y="75"/>
                </a:cxn>
                <a:cxn ang="0">
                  <a:pos x="43" y="65"/>
                </a:cxn>
                <a:cxn ang="0">
                  <a:pos x="27" y="21"/>
                </a:cxn>
              </a:cxnLst>
              <a:rect l="0" t="0" r="r" b="b"/>
              <a:pathLst>
                <a:path w="274" h="385">
                  <a:moveTo>
                    <a:pt x="0" y="0"/>
                  </a:moveTo>
                  <a:lnTo>
                    <a:pt x="111" y="0"/>
                  </a:lnTo>
                  <a:lnTo>
                    <a:pt x="147" y="18"/>
                  </a:lnTo>
                  <a:lnTo>
                    <a:pt x="171" y="39"/>
                  </a:lnTo>
                  <a:lnTo>
                    <a:pt x="201" y="72"/>
                  </a:lnTo>
                  <a:lnTo>
                    <a:pt x="219" y="132"/>
                  </a:lnTo>
                  <a:lnTo>
                    <a:pt x="234" y="165"/>
                  </a:lnTo>
                  <a:lnTo>
                    <a:pt x="239" y="222"/>
                  </a:lnTo>
                  <a:lnTo>
                    <a:pt x="255" y="288"/>
                  </a:lnTo>
                  <a:lnTo>
                    <a:pt x="273" y="384"/>
                  </a:lnTo>
                  <a:lnTo>
                    <a:pt x="217" y="370"/>
                  </a:lnTo>
                  <a:lnTo>
                    <a:pt x="203" y="339"/>
                  </a:lnTo>
                  <a:lnTo>
                    <a:pt x="183" y="307"/>
                  </a:lnTo>
                  <a:lnTo>
                    <a:pt x="170" y="275"/>
                  </a:lnTo>
                  <a:lnTo>
                    <a:pt x="156" y="202"/>
                  </a:lnTo>
                  <a:lnTo>
                    <a:pt x="143" y="170"/>
                  </a:lnTo>
                  <a:lnTo>
                    <a:pt x="130" y="139"/>
                  </a:lnTo>
                  <a:lnTo>
                    <a:pt x="76" y="97"/>
                  </a:lnTo>
                  <a:lnTo>
                    <a:pt x="63" y="75"/>
                  </a:lnTo>
                  <a:lnTo>
                    <a:pt x="43" y="65"/>
                  </a:lnTo>
                  <a:lnTo>
                    <a:pt x="27" y="21"/>
                  </a:lnTo>
                </a:path>
              </a:pathLst>
            </a:custGeom>
            <a:solidFill>
              <a:srgbClr val="393939">
                <a:alpha val="50000"/>
              </a:srgbClr>
            </a:solidFill>
            <a:ln w="9525" cap="rnd">
              <a:noFill/>
              <a:round/>
              <a:headEnd type="none" w="sm" len="sm"/>
              <a:tailEnd type="none" w="sm" len="sm"/>
            </a:ln>
            <a:effectLst/>
          </p:spPr>
          <p:txBody>
            <a:bodyPr/>
            <a:lstStyle/>
            <a:p>
              <a:endParaRPr lang="en-US"/>
            </a:p>
          </p:txBody>
        </p:sp>
        <p:sp>
          <p:nvSpPr>
            <p:cNvPr id="1033" name="Freeform 9"/>
            <p:cNvSpPr>
              <a:spLocks/>
            </p:cNvSpPr>
            <p:nvPr/>
          </p:nvSpPr>
          <p:spPr bwMode="auto">
            <a:xfrm>
              <a:off x="436" y="2255"/>
              <a:ext cx="230" cy="337"/>
            </a:xfrm>
            <a:custGeom>
              <a:avLst/>
              <a:gdLst/>
              <a:ahLst/>
              <a:cxnLst>
                <a:cxn ang="0">
                  <a:pos x="229" y="0"/>
                </a:cxn>
                <a:cxn ang="0">
                  <a:pos x="191" y="62"/>
                </a:cxn>
                <a:cxn ang="0">
                  <a:pos x="165" y="83"/>
                </a:cxn>
                <a:cxn ang="0">
                  <a:pos x="145" y="94"/>
                </a:cxn>
                <a:cxn ang="0">
                  <a:pos x="118" y="136"/>
                </a:cxn>
                <a:cxn ang="0">
                  <a:pos x="118" y="167"/>
                </a:cxn>
                <a:cxn ang="0">
                  <a:pos x="118" y="199"/>
                </a:cxn>
                <a:cxn ang="0">
                  <a:pos x="118" y="231"/>
                </a:cxn>
                <a:cxn ang="0">
                  <a:pos x="105" y="262"/>
                </a:cxn>
                <a:cxn ang="0">
                  <a:pos x="86" y="273"/>
                </a:cxn>
                <a:cxn ang="0">
                  <a:pos x="66" y="283"/>
                </a:cxn>
                <a:cxn ang="0">
                  <a:pos x="45" y="304"/>
                </a:cxn>
                <a:cxn ang="0">
                  <a:pos x="26" y="315"/>
                </a:cxn>
                <a:cxn ang="0">
                  <a:pos x="6" y="336"/>
                </a:cxn>
                <a:cxn ang="0">
                  <a:pos x="0" y="304"/>
                </a:cxn>
                <a:cxn ang="0">
                  <a:pos x="19" y="273"/>
                </a:cxn>
                <a:cxn ang="0">
                  <a:pos x="45" y="252"/>
                </a:cxn>
                <a:cxn ang="0">
                  <a:pos x="59" y="220"/>
                </a:cxn>
                <a:cxn ang="0">
                  <a:pos x="72" y="178"/>
                </a:cxn>
                <a:cxn ang="0">
                  <a:pos x="79" y="136"/>
                </a:cxn>
                <a:cxn ang="0">
                  <a:pos x="79" y="104"/>
                </a:cxn>
                <a:cxn ang="0">
                  <a:pos x="132" y="73"/>
                </a:cxn>
                <a:cxn ang="0">
                  <a:pos x="152" y="73"/>
                </a:cxn>
                <a:cxn ang="0">
                  <a:pos x="178" y="30"/>
                </a:cxn>
                <a:cxn ang="0">
                  <a:pos x="198" y="9"/>
                </a:cxn>
                <a:cxn ang="0">
                  <a:pos x="229" y="0"/>
                </a:cxn>
              </a:cxnLst>
              <a:rect l="0" t="0" r="r" b="b"/>
              <a:pathLst>
                <a:path w="230" h="337">
                  <a:moveTo>
                    <a:pt x="229" y="0"/>
                  </a:moveTo>
                  <a:lnTo>
                    <a:pt x="191" y="62"/>
                  </a:lnTo>
                  <a:lnTo>
                    <a:pt x="165" y="83"/>
                  </a:lnTo>
                  <a:lnTo>
                    <a:pt x="145" y="94"/>
                  </a:lnTo>
                  <a:lnTo>
                    <a:pt x="118" y="136"/>
                  </a:lnTo>
                  <a:lnTo>
                    <a:pt x="118" y="167"/>
                  </a:lnTo>
                  <a:lnTo>
                    <a:pt x="118" y="199"/>
                  </a:lnTo>
                  <a:lnTo>
                    <a:pt x="118" y="231"/>
                  </a:lnTo>
                  <a:lnTo>
                    <a:pt x="105" y="262"/>
                  </a:lnTo>
                  <a:lnTo>
                    <a:pt x="86" y="273"/>
                  </a:lnTo>
                  <a:lnTo>
                    <a:pt x="66" y="283"/>
                  </a:lnTo>
                  <a:lnTo>
                    <a:pt x="45" y="304"/>
                  </a:lnTo>
                  <a:lnTo>
                    <a:pt x="26" y="315"/>
                  </a:lnTo>
                  <a:lnTo>
                    <a:pt x="6" y="336"/>
                  </a:lnTo>
                  <a:lnTo>
                    <a:pt x="0" y="304"/>
                  </a:lnTo>
                  <a:lnTo>
                    <a:pt x="19" y="273"/>
                  </a:lnTo>
                  <a:lnTo>
                    <a:pt x="45" y="252"/>
                  </a:lnTo>
                  <a:lnTo>
                    <a:pt x="59" y="220"/>
                  </a:lnTo>
                  <a:lnTo>
                    <a:pt x="72" y="178"/>
                  </a:lnTo>
                  <a:lnTo>
                    <a:pt x="79" y="136"/>
                  </a:lnTo>
                  <a:lnTo>
                    <a:pt x="79" y="104"/>
                  </a:lnTo>
                  <a:lnTo>
                    <a:pt x="132" y="73"/>
                  </a:lnTo>
                  <a:lnTo>
                    <a:pt x="152" y="73"/>
                  </a:lnTo>
                  <a:lnTo>
                    <a:pt x="178" y="30"/>
                  </a:lnTo>
                  <a:lnTo>
                    <a:pt x="198" y="9"/>
                  </a:lnTo>
                  <a:lnTo>
                    <a:pt x="229" y="0"/>
                  </a:lnTo>
                </a:path>
              </a:pathLst>
            </a:custGeom>
            <a:solidFill>
              <a:srgbClr val="DDDDDD">
                <a:alpha val="50000"/>
              </a:srgbClr>
            </a:solidFill>
            <a:ln w="9525" cap="rnd">
              <a:noFill/>
              <a:round/>
              <a:headEnd type="none" w="sm" len="sm"/>
              <a:tailEnd type="none" w="sm" len="sm"/>
            </a:ln>
            <a:effectLst/>
          </p:spPr>
          <p:txBody>
            <a:bodyPr/>
            <a:lstStyle/>
            <a:p>
              <a:endParaRPr lang="en-US"/>
            </a:p>
          </p:txBody>
        </p:sp>
        <p:sp>
          <p:nvSpPr>
            <p:cNvPr id="1034" name="Freeform 10"/>
            <p:cNvSpPr>
              <a:spLocks/>
            </p:cNvSpPr>
            <p:nvPr/>
          </p:nvSpPr>
          <p:spPr bwMode="auto">
            <a:xfrm>
              <a:off x="827" y="339"/>
              <a:ext cx="155" cy="232"/>
            </a:xfrm>
            <a:custGeom>
              <a:avLst/>
              <a:gdLst/>
              <a:ahLst/>
              <a:cxnLst>
                <a:cxn ang="0">
                  <a:pos x="20" y="10"/>
                </a:cxn>
                <a:cxn ang="0">
                  <a:pos x="20" y="52"/>
                </a:cxn>
                <a:cxn ang="0">
                  <a:pos x="20" y="84"/>
                </a:cxn>
                <a:cxn ang="0">
                  <a:pos x="6" y="94"/>
                </a:cxn>
                <a:cxn ang="0">
                  <a:pos x="0" y="126"/>
                </a:cxn>
                <a:cxn ang="0">
                  <a:pos x="6" y="158"/>
                </a:cxn>
                <a:cxn ang="0">
                  <a:pos x="20" y="158"/>
                </a:cxn>
                <a:cxn ang="0">
                  <a:pos x="39" y="168"/>
                </a:cxn>
                <a:cxn ang="0">
                  <a:pos x="59" y="189"/>
                </a:cxn>
                <a:cxn ang="0">
                  <a:pos x="79" y="221"/>
                </a:cxn>
                <a:cxn ang="0">
                  <a:pos x="99" y="231"/>
                </a:cxn>
                <a:cxn ang="0">
                  <a:pos x="118" y="231"/>
                </a:cxn>
                <a:cxn ang="0">
                  <a:pos x="154" y="228"/>
                </a:cxn>
                <a:cxn ang="0">
                  <a:pos x="154" y="189"/>
                </a:cxn>
                <a:cxn ang="0">
                  <a:pos x="150" y="138"/>
                </a:cxn>
                <a:cxn ang="0">
                  <a:pos x="132" y="126"/>
                </a:cxn>
                <a:cxn ang="0">
                  <a:pos x="118" y="117"/>
                </a:cxn>
                <a:cxn ang="0">
                  <a:pos x="96" y="105"/>
                </a:cxn>
                <a:cxn ang="0">
                  <a:pos x="72" y="75"/>
                </a:cxn>
                <a:cxn ang="0">
                  <a:pos x="64" y="33"/>
                </a:cxn>
                <a:cxn ang="0">
                  <a:pos x="52" y="0"/>
                </a:cxn>
                <a:cxn ang="0">
                  <a:pos x="20" y="10"/>
                </a:cxn>
              </a:cxnLst>
              <a:rect l="0" t="0" r="r" b="b"/>
              <a:pathLst>
                <a:path w="155" h="232">
                  <a:moveTo>
                    <a:pt x="20" y="10"/>
                  </a:moveTo>
                  <a:lnTo>
                    <a:pt x="20" y="52"/>
                  </a:lnTo>
                  <a:lnTo>
                    <a:pt x="20" y="84"/>
                  </a:lnTo>
                  <a:lnTo>
                    <a:pt x="6" y="94"/>
                  </a:lnTo>
                  <a:lnTo>
                    <a:pt x="0" y="126"/>
                  </a:lnTo>
                  <a:lnTo>
                    <a:pt x="6" y="158"/>
                  </a:lnTo>
                  <a:lnTo>
                    <a:pt x="20" y="158"/>
                  </a:lnTo>
                  <a:lnTo>
                    <a:pt x="39" y="168"/>
                  </a:lnTo>
                  <a:lnTo>
                    <a:pt x="59" y="189"/>
                  </a:lnTo>
                  <a:lnTo>
                    <a:pt x="79" y="221"/>
                  </a:lnTo>
                  <a:lnTo>
                    <a:pt x="99" y="231"/>
                  </a:lnTo>
                  <a:lnTo>
                    <a:pt x="118" y="231"/>
                  </a:lnTo>
                  <a:lnTo>
                    <a:pt x="154" y="228"/>
                  </a:lnTo>
                  <a:lnTo>
                    <a:pt x="154" y="189"/>
                  </a:lnTo>
                  <a:lnTo>
                    <a:pt x="150" y="138"/>
                  </a:lnTo>
                  <a:lnTo>
                    <a:pt x="132" y="126"/>
                  </a:lnTo>
                  <a:lnTo>
                    <a:pt x="118" y="117"/>
                  </a:lnTo>
                  <a:lnTo>
                    <a:pt x="96" y="105"/>
                  </a:lnTo>
                  <a:lnTo>
                    <a:pt x="72" y="75"/>
                  </a:lnTo>
                  <a:lnTo>
                    <a:pt x="64" y="33"/>
                  </a:lnTo>
                  <a:lnTo>
                    <a:pt x="52" y="0"/>
                  </a:lnTo>
                  <a:lnTo>
                    <a:pt x="20" y="10"/>
                  </a:lnTo>
                </a:path>
              </a:pathLst>
            </a:custGeom>
            <a:solidFill>
              <a:srgbClr val="DDDDDD">
                <a:alpha val="50000"/>
              </a:srgbClr>
            </a:solidFill>
            <a:ln w="9525" cap="rnd">
              <a:noFill/>
              <a:round/>
              <a:headEnd type="none" w="sm" len="sm"/>
              <a:tailEnd type="none" w="sm" len="sm"/>
            </a:ln>
            <a:effectLst/>
          </p:spPr>
          <p:txBody>
            <a:bodyPr/>
            <a:lstStyle/>
            <a:p>
              <a:endParaRPr lang="en-US"/>
            </a:p>
          </p:txBody>
        </p:sp>
      </p:grpSp>
      <p:sp>
        <p:nvSpPr>
          <p:cNvPr id="1036" name="Rectangle 12"/>
          <p:cNvSpPr>
            <a:spLocks noGrp="1" noChangeArrowheads="1"/>
          </p:cNvSpPr>
          <p:nvPr>
            <p:ph type="title"/>
          </p:nvPr>
        </p:nvSpPr>
        <p:spPr bwMode="auto">
          <a:xfrm>
            <a:off x="1370013"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37" name="Rectangle 13"/>
          <p:cNvSpPr>
            <a:spLocks noGrp="1" noChangeArrowheads="1"/>
          </p:cNvSpPr>
          <p:nvPr>
            <p:ph type="body" idx="1"/>
          </p:nvPr>
        </p:nvSpPr>
        <p:spPr bwMode="auto">
          <a:xfrm>
            <a:off x="1370013"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8" name="Rectangle 14"/>
          <p:cNvSpPr>
            <a:spLocks noGrp="1" noChangeArrowheads="1"/>
          </p:cNvSpPr>
          <p:nvPr>
            <p:ph type="dt" sz="half" idx="2"/>
          </p:nvPr>
        </p:nvSpPr>
        <p:spPr bwMode="auto">
          <a:xfrm>
            <a:off x="1370013"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latin typeface="+mj-lt"/>
              </a:defRPr>
            </a:lvl1pPr>
          </a:lstStyle>
          <a:p>
            <a:endParaRPr lang="en-US"/>
          </a:p>
        </p:txBody>
      </p:sp>
      <p:sp>
        <p:nvSpPr>
          <p:cNvPr id="1039" name="Rectangle 15"/>
          <p:cNvSpPr>
            <a:spLocks noGrp="1" noChangeArrowheads="1"/>
          </p:cNvSpPr>
          <p:nvPr>
            <p:ph type="ftr" sz="quarter" idx="3"/>
          </p:nvPr>
        </p:nvSpPr>
        <p:spPr bwMode="auto">
          <a:xfrm>
            <a:off x="3808413"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latin typeface="+mj-lt"/>
              </a:defRPr>
            </a:lvl1pPr>
          </a:lstStyle>
          <a:p>
            <a:endParaRPr lang="en-US"/>
          </a:p>
        </p:txBody>
      </p:sp>
      <p:sp>
        <p:nvSpPr>
          <p:cNvPr id="1040" name="Rectangle 16"/>
          <p:cNvSpPr>
            <a:spLocks noGrp="1" noChangeArrowheads="1"/>
          </p:cNvSpPr>
          <p:nvPr>
            <p:ph type="sldNum" sz="quarter" idx="4"/>
          </p:nvPr>
        </p:nvSpPr>
        <p:spPr bwMode="auto">
          <a:xfrm>
            <a:off x="7237413"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j-lt"/>
              </a:defRPr>
            </a:lvl1pPr>
          </a:lstStyle>
          <a:p>
            <a:fld id="{4334060B-EBB2-4E83-AE2D-73C8ED401F90}"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b="1">
          <a:solidFill>
            <a:srgbClr val="FF0033"/>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55000"/>
        <a:buFont typeface="Monotype Sorts" pitchFamily="2" charset="2"/>
        <a:buChar char="l"/>
        <a:defRPr sz="3200" b="1">
          <a:solidFill>
            <a:srgbClr val="FF9900"/>
          </a:solidFill>
          <a:latin typeface="+mn-lt"/>
          <a:ea typeface="+mn-ea"/>
          <a:cs typeface="+mn-cs"/>
        </a:defRPr>
      </a:lvl1pPr>
      <a:lvl2pPr marL="742950" indent="-285750" algn="l" rtl="0" eaLnBrk="0" fontAlgn="base" hangingPunct="0">
        <a:spcBef>
          <a:spcPct val="20000"/>
        </a:spcBef>
        <a:spcAft>
          <a:spcPct val="0"/>
        </a:spcAft>
        <a:buChar char="–"/>
        <a:defRPr sz="2800" b="1">
          <a:solidFill>
            <a:srgbClr val="00FF66"/>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b="1">
          <a:solidFill>
            <a:srgbClr val="FF9900"/>
          </a:solidFill>
          <a:latin typeface="+mn-lt"/>
        </a:defRPr>
      </a:lvl3pPr>
      <a:lvl4pPr marL="1600200" indent="-228600" algn="l" rtl="0" eaLnBrk="0" fontAlgn="base" hangingPunct="0">
        <a:spcBef>
          <a:spcPct val="20000"/>
        </a:spcBef>
        <a:spcAft>
          <a:spcPct val="0"/>
        </a:spcAft>
        <a:buChar char="–"/>
        <a:defRPr sz="2000" b="1">
          <a:solidFill>
            <a:srgbClr val="FF9900"/>
          </a:solidFill>
          <a:latin typeface="+mn-lt"/>
        </a:defRPr>
      </a:lvl4pPr>
      <a:lvl5pPr marL="2057400" indent="-228600" algn="l" rtl="0" eaLnBrk="0" fontAlgn="base" hangingPunct="0">
        <a:spcBef>
          <a:spcPct val="20000"/>
        </a:spcBef>
        <a:spcAft>
          <a:spcPct val="0"/>
        </a:spcAft>
        <a:buClr>
          <a:schemeClr val="accent2"/>
        </a:buClr>
        <a:buChar char="•"/>
        <a:defRPr sz="2000" b="1">
          <a:solidFill>
            <a:srgbClr val="FF9900"/>
          </a:solidFill>
          <a:latin typeface="+mn-lt"/>
        </a:defRPr>
      </a:lvl5pPr>
      <a:lvl6pPr marL="2514600" indent="-228600" algn="l" rtl="0" eaLnBrk="0" fontAlgn="base" hangingPunct="0">
        <a:spcBef>
          <a:spcPct val="20000"/>
        </a:spcBef>
        <a:spcAft>
          <a:spcPct val="0"/>
        </a:spcAft>
        <a:buClr>
          <a:schemeClr val="accent2"/>
        </a:buClr>
        <a:buChar char="•"/>
        <a:defRPr sz="2000" b="1">
          <a:solidFill>
            <a:srgbClr val="FF9900"/>
          </a:solidFill>
          <a:latin typeface="+mn-lt"/>
        </a:defRPr>
      </a:lvl6pPr>
      <a:lvl7pPr marL="2971800" indent="-228600" algn="l" rtl="0" eaLnBrk="0" fontAlgn="base" hangingPunct="0">
        <a:spcBef>
          <a:spcPct val="20000"/>
        </a:spcBef>
        <a:spcAft>
          <a:spcPct val="0"/>
        </a:spcAft>
        <a:buClr>
          <a:schemeClr val="accent2"/>
        </a:buClr>
        <a:buChar char="•"/>
        <a:defRPr sz="2000" b="1">
          <a:solidFill>
            <a:srgbClr val="FF9900"/>
          </a:solidFill>
          <a:latin typeface="+mn-lt"/>
        </a:defRPr>
      </a:lvl7pPr>
      <a:lvl8pPr marL="3429000" indent="-228600" algn="l" rtl="0" eaLnBrk="0" fontAlgn="base" hangingPunct="0">
        <a:spcBef>
          <a:spcPct val="20000"/>
        </a:spcBef>
        <a:spcAft>
          <a:spcPct val="0"/>
        </a:spcAft>
        <a:buClr>
          <a:schemeClr val="accent2"/>
        </a:buClr>
        <a:buChar char="•"/>
        <a:defRPr sz="2000" b="1">
          <a:solidFill>
            <a:srgbClr val="FF9900"/>
          </a:solidFill>
          <a:latin typeface="+mn-lt"/>
        </a:defRPr>
      </a:lvl8pPr>
      <a:lvl9pPr marL="3886200" indent="-228600" algn="l" rtl="0" eaLnBrk="0" fontAlgn="base" hangingPunct="0">
        <a:spcBef>
          <a:spcPct val="20000"/>
        </a:spcBef>
        <a:spcAft>
          <a:spcPct val="0"/>
        </a:spcAft>
        <a:buClr>
          <a:schemeClr val="accent2"/>
        </a:buClr>
        <a:buChar char="•"/>
        <a:defRPr sz="2000" b="1">
          <a:solidFill>
            <a:srgbClr val="FF99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533400"/>
            <a:ext cx="75438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7347" name="Rectangle 3"/>
          <p:cNvSpPr>
            <a:spLocks noGrp="1" noChangeArrowheads="1"/>
          </p:cNvSpPr>
          <p:nvPr>
            <p:ph type="dt" sz="half" idx="2"/>
          </p:nvPr>
        </p:nvSpPr>
        <p:spPr bwMode="auto">
          <a:xfrm>
            <a:off x="1371600" y="6248400"/>
            <a:ext cx="16764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smtClean="0"/>
            </a:lvl1pPr>
          </a:lstStyle>
          <a:p>
            <a:pPr>
              <a:defRPr/>
            </a:pPr>
            <a:fld id="{090C38F9-E773-47F6-A143-B27A0904DE76}" type="datetime1">
              <a:rPr lang="en-US"/>
              <a:pPr>
                <a:defRPr/>
              </a:pPr>
              <a:t>1/27/2016</a:t>
            </a:fld>
            <a:endParaRPr lang="en-US"/>
          </a:p>
        </p:txBody>
      </p:sp>
      <p:sp>
        <p:nvSpPr>
          <p:cNvPr id="57348" name="Rectangle 4"/>
          <p:cNvSpPr>
            <a:spLocks noGrp="1" noChangeArrowheads="1"/>
          </p:cNvSpPr>
          <p:nvPr>
            <p:ph type="ftr" sz="quarter" idx="3"/>
          </p:nvPr>
        </p:nvSpPr>
        <p:spPr bwMode="auto">
          <a:xfrm>
            <a:off x="3429000" y="6248400"/>
            <a:ext cx="3429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ctr">
              <a:spcBef>
                <a:spcPct val="50000"/>
              </a:spcBef>
              <a:defRPr sz="1400" smtClean="0"/>
            </a:lvl1pPr>
          </a:lstStyle>
          <a:p>
            <a:pPr>
              <a:defRPr/>
            </a:pPr>
            <a:r>
              <a:rPr lang="en-US"/>
              <a:t>INSTUN</a:t>
            </a:r>
          </a:p>
        </p:txBody>
      </p:sp>
      <p:sp>
        <p:nvSpPr>
          <p:cNvPr id="57349" name="Rectangle 5"/>
          <p:cNvSpPr>
            <a:spLocks noGrp="1" noChangeArrowheads="1"/>
          </p:cNvSpPr>
          <p:nvPr>
            <p:ph type="sldNum" sz="quarter" idx="4"/>
          </p:nvPr>
        </p:nvSpPr>
        <p:spPr bwMode="auto">
          <a:xfrm>
            <a:off x="72390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smtClean="0"/>
            </a:lvl1pPr>
          </a:lstStyle>
          <a:p>
            <a:pPr>
              <a:defRPr/>
            </a:pPr>
            <a:fld id="{218F5A0B-6BFF-40DE-AFDB-34067453AFDE}" type="slidenum">
              <a:rPr lang="en-US"/>
              <a:pPr>
                <a:defRPr/>
              </a:pPr>
              <a:t>‹#›</a:t>
            </a:fld>
            <a:endParaRPr lang="en-US"/>
          </a:p>
        </p:txBody>
      </p:sp>
      <p:pic>
        <p:nvPicPr>
          <p:cNvPr id="1030" name="Picture 6" descr="C:\WINNT\Profiles\rebeccal\Personal\pics\strtegic1.jpg"/>
          <p:cNvPicPr>
            <a:picLocks noChangeAspect="1" noChangeArrowheads="1"/>
          </p:cNvPicPr>
          <p:nvPr/>
        </p:nvPicPr>
        <p:blipFill>
          <a:blip r:embed="rId13"/>
          <a:srcRect/>
          <a:stretch>
            <a:fillRect/>
          </a:stretch>
        </p:blipFill>
        <p:spPr bwMode="auto">
          <a:xfrm>
            <a:off x="0" y="0"/>
            <a:ext cx="1219200" cy="6858000"/>
          </a:xfrm>
          <a:prstGeom prst="rect">
            <a:avLst/>
          </a:prstGeom>
          <a:noFill/>
          <a:ln w="9525">
            <a:noFill/>
            <a:miter lim="800000"/>
            <a:headEnd/>
            <a:tailEnd/>
          </a:ln>
        </p:spPr>
      </p:pic>
      <p:sp>
        <p:nvSpPr>
          <p:cNvPr id="1031" name="Rectangle 7"/>
          <p:cNvSpPr>
            <a:spLocks noGrp="1" noChangeArrowheads="1"/>
          </p:cNvSpPr>
          <p:nvPr>
            <p:ph type="body" idx="1"/>
          </p:nvPr>
        </p:nvSpPr>
        <p:spPr bwMode="auto">
          <a:xfrm>
            <a:off x="1371600" y="1981200"/>
            <a:ext cx="7620000" cy="4114800"/>
          </a:xfrm>
          <a:prstGeom prst="rect">
            <a:avLst/>
          </a:prstGeom>
          <a:noFill/>
          <a:ln w="12700" cap="sq">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2" name="Picture 8" descr="c:\Program Files\Common Files\Microsoft Shared\Clipart\cagcat50\bd06990_.wmf"/>
          <p:cNvPicPr>
            <a:picLocks noChangeAspect="1" noChangeArrowheads="1"/>
          </p:cNvPicPr>
          <p:nvPr userDrawn="1"/>
        </p:nvPicPr>
        <p:blipFill>
          <a:blip r:embed="rId14"/>
          <a:srcRect/>
          <a:stretch>
            <a:fillRect/>
          </a:stretch>
        </p:blipFill>
        <p:spPr bwMode="auto">
          <a:xfrm>
            <a:off x="7391400" y="533400"/>
            <a:ext cx="827088" cy="4889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randomBar dir="vert"/>
  </p:transition>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95000"/>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4.xml"/></Relationships>
</file>

<file path=ppt/slides/_rels/slide66.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30.xml"/><Relationship Id="rId1" Type="http://schemas.openxmlformats.org/officeDocument/2006/relationships/slideLayout" Target="../slideLayouts/slideLayout24.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4.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4.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4.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4.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4.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4.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4.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4.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4.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4.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4.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slide" Target="slide3.xml"/><Relationship Id="rId1" Type="http://schemas.openxmlformats.org/officeDocument/2006/relationships/slideLayout" Target="../slideLayouts/slideLayout26.xml"/><Relationship Id="rId5" Type="http://schemas.openxmlformats.org/officeDocument/2006/relationships/slide" Target="slide2.xml"/><Relationship Id="rId4" Type="http://schemas.openxmlformats.org/officeDocument/2006/relationships/slide" Target="slide21.xml"/></Relationships>
</file>

<file path=ppt/slides/_rels/slide8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9.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1714488"/>
            <a:ext cx="7072338" cy="2800767"/>
          </a:xfrm>
          <a:prstGeom prst="rect">
            <a:avLst/>
          </a:prstGeom>
          <a:noFill/>
        </p:spPr>
        <p:txBody>
          <a:bodyPr wrap="square" rtlCol="0">
            <a:spAutoFit/>
          </a:bodyPr>
          <a:lstStyle/>
          <a:p>
            <a:pPr algn="ctr"/>
            <a:r>
              <a:rPr lang="en-US" sz="4400" b="1" dirty="0" smtClean="0">
                <a:solidFill>
                  <a:srgbClr val="FF0000"/>
                </a:solidFill>
              </a:rPr>
              <a:t>URUSNIAGA </a:t>
            </a:r>
          </a:p>
          <a:p>
            <a:pPr algn="ctr"/>
            <a:r>
              <a:rPr lang="en-US" sz="4400" b="1" dirty="0" smtClean="0">
                <a:solidFill>
                  <a:srgbClr val="FF0000"/>
                </a:solidFill>
              </a:rPr>
              <a:t>DAN </a:t>
            </a:r>
          </a:p>
          <a:p>
            <a:pPr algn="ctr"/>
            <a:r>
              <a:rPr lang="en-US" sz="4400" b="1" dirty="0" smtClean="0">
                <a:solidFill>
                  <a:srgbClr val="FF0000"/>
                </a:solidFill>
              </a:rPr>
              <a:t>BUKAN URUSNIAGA </a:t>
            </a:r>
          </a:p>
          <a:p>
            <a:pPr algn="ctr"/>
            <a:r>
              <a:rPr lang="en-US" sz="4400" b="1" dirty="0" smtClean="0">
                <a:solidFill>
                  <a:srgbClr val="FF0000"/>
                </a:solidFill>
              </a:rPr>
              <a:t>DI BAWAH KTN 1965</a:t>
            </a:r>
            <a:endParaRPr lang="en-US" sz="4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Rot="1" noChangeArrowheads="1"/>
          </p:cNvSpPr>
          <p:nvPr/>
        </p:nvSpPr>
        <p:spPr>
          <a:xfrm>
            <a:off x="1785918" y="1571612"/>
            <a:ext cx="6215106" cy="1143008"/>
          </a:xfrm>
          <a:prstGeom prst="rect">
            <a:avLst/>
          </a:prstGeom>
          <a:solidFill>
            <a:schemeClr val="bg1">
              <a:lumMod val="85000"/>
            </a:schemeClr>
          </a:solidFill>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KEPADA SIAPA URUSNIAGA</a:t>
            </a:r>
            <a:r>
              <a:rPr kumimoji="0" lang="en-US" sz="3200" b="1" i="0" u="none" strike="noStrike" kern="1200" cap="none" spc="0" normalizeH="0" noProof="0" dirty="0" smtClean="0">
                <a:ln>
                  <a:noFill/>
                </a:ln>
                <a:solidFill>
                  <a:schemeClr val="tx1"/>
                </a:solidFill>
                <a:effectLst/>
                <a:uLnTx/>
                <a:uFillTx/>
                <a:latin typeface="+mj-lt"/>
                <a:ea typeface="+mj-ea"/>
                <a:cs typeface="+mj-cs"/>
              </a:rPr>
              <a:t> </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BOLEH</a:t>
            </a:r>
            <a:r>
              <a:rPr kumimoji="0" lang="en-US" sz="3200" b="1" i="0" u="none" strike="noStrike" kern="1200" cap="none" spc="0" normalizeH="0" noProof="0" dirty="0" smtClean="0">
                <a:ln>
                  <a:noFill/>
                </a:ln>
                <a:solidFill>
                  <a:schemeClr val="tx1"/>
                </a:solidFill>
                <a:effectLst/>
                <a:uLnTx/>
                <a:uFillTx/>
                <a:latin typeface="+mj-lt"/>
                <a:ea typeface="+mj-ea"/>
                <a:cs typeface="+mj-cs"/>
              </a:rPr>
              <a:t> </a:t>
            </a:r>
            <a:r>
              <a:rPr kumimoji="0" lang="en-US" sz="3200" b="1" i="0" u="none" strike="noStrike" kern="1200" cap="none" spc="0" normalizeH="0" baseline="0" noProof="0" dirty="0" smtClean="0">
                <a:ln>
                  <a:noFill/>
                </a:ln>
                <a:solidFill>
                  <a:schemeClr val="tx1"/>
                </a:solidFill>
                <a:effectLst/>
                <a:uLnTx/>
                <a:uFillTx/>
                <a:latin typeface="+mj-lt"/>
                <a:ea typeface="+mj-ea"/>
                <a:cs typeface="+mj-cs"/>
              </a:rPr>
              <a:t>DILAKSANAKAN</a:t>
            </a:r>
            <a:endParaRPr kumimoji="0" lang="en-US" sz="32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Rectangle 3"/>
          <p:cNvSpPr txBox="1">
            <a:spLocks noRot="1" noChangeArrowheads="1"/>
          </p:cNvSpPr>
          <p:nvPr/>
        </p:nvSpPr>
        <p:spPr>
          <a:xfrm>
            <a:off x="428596" y="2857496"/>
            <a:ext cx="8229600" cy="2768601"/>
          </a:xfrm>
          <a:prstGeom prst="rect">
            <a:avLst/>
          </a:prstGeom>
        </p:spPr>
        <p:txBody>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3200" b="1" i="0" u="sng" strike="noStrike" kern="1200" cap="none" spc="0" normalizeH="0" baseline="0" noProof="0" dirty="0" smtClean="0">
                <a:ln>
                  <a:noFill/>
                </a:ln>
                <a:solidFill>
                  <a:schemeClr val="tx1"/>
                </a:solidFill>
                <a:effectLst/>
                <a:uLnTx/>
                <a:uFillTx/>
                <a:latin typeface="+mn-lt"/>
                <a:ea typeface="+mn-ea"/>
                <a:cs typeface="+mn-cs"/>
              </a:rPr>
              <a:t>SEKSYEN 205(2)</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Kepada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Orang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Badan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boleh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diberimilik</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Orang</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Badan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kepadanya</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tanah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kerajaan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boleh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diberimilik</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dijelaskan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oleh</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err="1" smtClean="0">
                <a:ln>
                  <a:noFill/>
                </a:ln>
                <a:solidFill>
                  <a:schemeClr val="tx1"/>
                </a:solidFill>
                <a:effectLst/>
                <a:uLnTx/>
                <a:uFillTx/>
                <a:latin typeface="+mn-lt"/>
                <a:ea typeface="+mn-ea"/>
                <a:cs typeface="+mn-cs"/>
              </a:rPr>
              <a:t>Seksyen</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 43. </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Rot="1" noChangeArrowheads="1"/>
          </p:cNvSpPr>
          <p:nvPr/>
        </p:nvSpPr>
        <p:spPr>
          <a:xfrm>
            <a:off x="457200" y="1428735"/>
            <a:ext cx="8229600" cy="4286281"/>
          </a:xfrm>
          <a:prstGeom prst="rect">
            <a:avLst/>
          </a:prstGeom>
        </p:spPr>
        <p:txBody>
          <a:bodyPr/>
          <a:lstStyle/>
          <a:p>
            <a:pPr marL="609600" marR="0" lvl="0" indent="-609600" algn="just" defTabSz="914400" rtl="0" eaLnBrk="1" fontAlgn="auto" latinLnBrk="0" hangingPunct="1">
              <a:lnSpc>
                <a:spcPct val="80000"/>
              </a:lnSpc>
              <a:spcBef>
                <a:spcPct val="20000"/>
              </a:spcBef>
              <a:spcAft>
                <a:spcPts val="0"/>
              </a:spcAft>
              <a:buClrTx/>
              <a:buSzTx/>
              <a:buFont typeface="Wingdings" pitchFamily="2" charset="2"/>
              <a:buNone/>
              <a:tabLst/>
              <a:defRPr/>
            </a:pP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Seksyen</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43:</a:t>
            </a:r>
          </a:p>
          <a:p>
            <a:pPr marL="609600" marR="0" lvl="0" indent="-609600" algn="just" defTabSz="914400" rtl="0" eaLnBrk="1" fontAlgn="auto" latinLnBrk="0" hangingPunct="1">
              <a:lnSpc>
                <a:spcPct val="80000"/>
              </a:lnSpc>
              <a:spcBef>
                <a:spcPct val="20000"/>
              </a:spcBef>
              <a:spcAft>
                <a:spcPts val="0"/>
              </a:spcAft>
              <a:buClrTx/>
              <a:buSzTx/>
              <a:buFontTx/>
              <a:buAutoNum type="alphaLcParen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Manusia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selain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remaja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609600" marR="0" lvl="0" indent="-609600" algn="just" defTabSz="914400" rtl="0" eaLnBrk="1" fontAlgn="auto" latinLnBrk="0" hangingPunct="1">
              <a:lnSpc>
                <a:spcPct val="80000"/>
              </a:lnSpc>
              <a:spcBef>
                <a:spcPct val="20000"/>
              </a:spcBef>
              <a:spcAft>
                <a:spcPts val="0"/>
              </a:spcAft>
              <a:buClrTx/>
              <a:buSzTx/>
              <a:buFontTx/>
              <a:buAutoNum type="alphaLcParen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Perbadanan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mempunyai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kuasa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bawah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perlembagaan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tubuhnya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boleh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memegang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tanah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609600" marR="0" lvl="0" indent="-609600" algn="just" defTabSz="914400" rtl="0" eaLnBrk="1" fontAlgn="auto" latinLnBrk="0" hangingPunct="1">
              <a:lnSpc>
                <a:spcPct val="80000"/>
              </a:lnSpc>
              <a:spcBef>
                <a:spcPct val="20000"/>
              </a:spcBef>
              <a:spcAft>
                <a:spcPts val="0"/>
              </a:spcAft>
              <a:buClrTx/>
              <a:buSzTx/>
              <a:buFontTx/>
              <a:buAutoNum type="alphaLcParen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Raja-Raja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Pemerintah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Kerajaan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Organisasi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lain-lain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orang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diberikuasa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untuk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memegang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tanah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bawah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peruntukan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ordinan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keistimewaan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diplomatik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konsular</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1957.</a:t>
            </a:r>
          </a:p>
          <a:p>
            <a:pPr marL="609600" marR="0" lvl="0" indent="-609600" algn="just" defTabSz="914400" rtl="0" eaLnBrk="1" fontAlgn="auto" latinLnBrk="0" hangingPunct="1">
              <a:lnSpc>
                <a:spcPct val="80000"/>
              </a:lnSpc>
              <a:spcBef>
                <a:spcPct val="20000"/>
              </a:spcBef>
              <a:spcAft>
                <a:spcPts val="0"/>
              </a:spcAft>
              <a:buClrTx/>
              <a:buSzTx/>
              <a:buFontTx/>
              <a:buAutoNum type="alphaLcParen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Badan-badan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diberi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kuasa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secara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nyata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untuk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memegang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tanah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bawah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mana-mana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undang-undang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bertulis</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yang lain.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Rot="1" noChangeArrowheads="1"/>
          </p:cNvSpPr>
          <p:nvPr/>
        </p:nvSpPr>
        <p:spPr>
          <a:xfrm>
            <a:off x="428596" y="3143248"/>
            <a:ext cx="8229600" cy="2428893"/>
          </a:xfrm>
          <a:prstGeom prst="rect">
            <a:avLst/>
          </a:prstGeom>
        </p:spPr>
        <p:txBody>
          <a:bodyPr/>
          <a:lstStyle/>
          <a:p>
            <a:pPr marL="609600" marR="0" lvl="0" indent="-609600" algn="just" defTabSz="914400" rtl="0" eaLnBrk="1" fontAlgn="auto" latinLnBrk="0" hangingPunct="1">
              <a:lnSpc>
                <a:spcPct val="100000"/>
              </a:lnSpc>
              <a:spcBef>
                <a:spcPct val="20000"/>
              </a:spcBef>
              <a:spcAft>
                <a:spcPts val="0"/>
              </a:spcAft>
              <a:buClrTx/>
              <a:buSzTx/>
              <a:buFontTx/>
              <a:buAutoNum type="alphaUcParen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Pemilik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Berdaftar</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Mengenai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Suatu</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Tanah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Berimilik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609600" marR="0" lvl="0" indent="-609600" algn="just" defTabSz="914400" rtl="0" eaLnBrk="1" fontAlgn="auto" latinLnBrk="0" hangingPunct="1">
              <a:lnSpc>
                <a:spcPct val="100000"/>
              </a:lnSpc>
              <a:spcBef>
                <a:spcPct val="20000"/>
              </a:spcBef>
              <a:spcAft>
                <a:spcPts val="0"/>
              </a:spcAft>
              <a:buClrTx/>
              <a:buSzTx/>
              <a:buFontTx/>
              <a:buAutoNum type="alphaUcParen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Pemegang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Surat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Kuasa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Wakil</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Mana-Mana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Pemilik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Tanah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Akta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Surat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Kuasa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Wakil</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1949).</a:t>
            </a:r>
          </a:p>
          <a:p>
            <a:pPr marL="609600" marR="0" lvl="0" indent="-609600" algn="just" defTabSz="914400" rtl="0" eaLnBrk="1" fontAlgn="auto" latinLnBrk="0" hangingPunct="1">
              <a:lnSpc>
                <a:spcPct val="100000"/>
              </a:lnSpc>
              <a:spcBef>
                <a:spcPct val="20000"/>
              </a:spcBef>
              <a:spcAft>
                <a:spcPts val="0"/>
              </a:spcAft>
              <a:buClrTx/>
              <a:buSzTx/>
              <a:buFontTx/>
              <a:buAutoNum type="alphaUcParenR"/>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Mana-Mana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Orang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Diberikan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Kuasa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Oleh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Mahkamah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Seksyen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210 KTN).</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Rectangle 2"/>
          <p:cNvSpPr txBox="1">
            <a:spLocks noRot="1" noChangeArrowheads="1"/>
          </p:cNvSpPr>
          <p:nvPr/>
        </p:nvSpPr>
        <p:spPr>
          <a:xfrm>
            <a:off x="1071538" y="1428736"/>
            <a:ext cx="7258072" cy="1571636"/>
          </a:xfrm>
          <a:prstGeom prst="rect">
            <a:avLst/>
          </a:prstGeom>
          <a:solidFill>
            <a:schemeClr val="bg1">
              <a:lumMod val="85000"/>
            </a:schemeClr>
          </a:solidFill>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none" strike="noStrike" kern="1200" cap="none" spc="0" normalizeH="0" baseline="0" noProof="0" dirty="0" smtClean="0">
                <a:ln>
                  <a:noFill/>
                </a:ln>
                <a:solidFill>
                  <a:schemeClr val="tx1"/>
                </a:solidFill>
                <a:effectLst/>
                <a:uLnTx/>
                <a:uFillTx/>
                <a:latin typeface="+mj-lt"/>
                <a:ea typeface="+mj-ea"/>
                <a:cs typeface="+mj-cs"/>
              </a:rPr>
              <a:t>SIAPA </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smtClean="0">
                <a:ln>
                  <a:noFill/>
                </a:ln>
                <a:solidFill>
                  <a:schemeClr val="tx1"/>
                </a:solidFill>
                <a:effectLst/>
                <a:uLnTx/>
                <a:uFillTx/>
                <a:latin typeface="+mj-lt"/>
                <a:ea typeface="+mj-ea"/>
                <a:cs typeface="+mj-cs"/>
              </a:rPr>
              <a:t>YANG BOLEH MELAKSANAKAN</a:t>
            </a:r>
            <a:br>
              <a:rPr kumimoji="0" lang="en-US" sz="3200" b="1" i="0" u="none" strike="noStrike" kern="1200" cap="none" spc="0" normalizeH="0" baseline="0" noProof="0" dirty="0" smtClean="0">
                <a:ln>
                  <a:noFill/>
                </a:ln>
                <a:solidFill>
                  <a:schemeClr val="tx1"/>
                </a:solidFill>
                <a:effectLst/>
                <a:uLnTx/>
                <a:uFillTx/>
                <a:latin typeface="+mj-lt"/>
                <a:ea typeface="+mj-ea"/>
                <a:cs typeface="+mj-cs"/>
              </a:rPr>
            </a:br>
            <a:r>
              <a:rPr kumimoji="0" lang="en-US" sz="3200" b="1" i="0" u="none" strike="noStrike" kern="1200" cap="none" spc="0" normalizeH="0" baseline="0" noProof="0" dirty="0" smtClean="0">
                <a:ln>
                  <a:noFill/>
                </a:ln>
                <a:solidFill>
                  <a:schemeClr val="tx1"/>
                </a:solidFill>
                <a:effectLst/>
                <a:uLnTx/>
                <a:uFillTx/>
                <a:latin typeface="+mj-lt"/>
                <a:ea typeface="+mj-ea"/>
                <a:cs typeface="+mj-cs"/>
              </a:rPr>
              <a:t> URUSNIAGA</a:t>
            </a:r>
            <a:endParaRPr kumimoji="0" lang="en-US" sz="32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571612"/>
            <a:ext cx="4225131" cy="523220"/>
          </a:xfrm>
          <a:prstGeom prst="rect">
            <a:avLst/>
          </a:prstGeom>
          <a:noFill/>
        </p:spPr>
        <p:txBody>
          <a:bodyPr wrap="none" rtlCol="0">
            <a:spAutoFit/>
          </a:bodyPr>
          <a:lstStyle/>
          <a:p>
            <a:r>
              <a:rPr lang="en-US" sz="2800" dirty="0" smtClean="0"/>
              <a:t>PENDAFTARAN URUSNIAGA</a:t>
            </a:r>
            <a:endParaRPr lang="en-US" sz="2800" dirty="0"/>
          </a:p>
        </p:txBody>
      </p:sp>
      <p:sp>
        <p:nvSpPr>
          <p:cNvPr id="3" name="TextBox 2"/>
          <p:cNvSpPr txBox="1"/>
          <p:nvPr/>
        </p:nvSpPr>
        <p:spPr>
          <a:xfrm>
            <a:off x="500034" y="2237141"/>
            <a:ext cx="7929618" cy="3477875"/>
          </a:xfrm>
          <a:prstGeom prst="rect">
            <a:avLst/>
          </a:prstGeom>
          <a:noFill/>
        </p:spPr>
        <p:txBody>
          <a:bodyPr wrap="square" rtlCol="0">
            <a:spAutoFit/>
          </a:bodyPr>
          <a:lstStyle/>
          <a:p>
            <a:pPr marL="360363" lvl="1" indent="-360363">
              <a:buFont typeface="Wingdings" pitchFamily="2" charset="2"/>
              <a:buChar char="Ø"/>
            </a:pPr>
            <a:r>
              <a:rPr lang="en-US" sz="2000" b="1" dirty="0" smtClean="0"/>
              <a:t> </a:t>
            </a:r>
            <a:r>
              <a:rPr lang="en-US" sz="2000" b="1" dirty="0" err="1" smtClean="0"/>
              <a:t>Pendaftaran</a:t>
            </a:r>
            <a:r>
              <a:rPr lang="en-US" sz="2000" b="1" dirty="0" smtClean="0"/>
              <a:t> </a:t>
            </a:r>
            <a:r>
              <a:rPr lang="en-US" sz="2000" b="1" dirty="0" err="1" smtClean="0"/>
              <a:t>menyebabkan</a:t>
            </a:r>
            <a:r>
              <a:rPr lang="en-US" sz="2000" b="1" dirty="0" smtClean="0"/>
              <a:t> </a:t>
            </a:r>
            <a:r>
              <a:rPr lang="en-US" sz="2000" b="1" dirty="0" err="1" smtClean="0"/>
              <a:t>hakmilik</a:t>
            </a:r>
            <a:r>
              <a:rPr lang="en-US" sz="2000" b="1" dirty="0" smtClean="0"/>
              <a:t> </a:t>
            </a:r>
            <a:r>
              <a:rPr lang="en-US" sz="2000" b="1" dirty="0" err="1" smtClean="0"/>
              <a:t>tidak</a:t>
            </a:r>
            <a:r>
              <a:rPr lang="en-US" sz="2000" b="1" dirty="0" smtClean="0"/>
              <a:t> </a:t>
            </a:r>
            <a:r>
              <a:rPr lang="en-US" sz="2000" b="1" dirty="0" err="1" smtClean="0"/>
              <a:t>boleh</a:t>
            </a:r>
            <a:r>
              <a:rPr lang="en-US" sz="2000" b="1" dirty="0" smtClean="0"/>
              <a:t> </a:t>
            </a:r>
            <a:r>
              <a:rPr lang="en-US" sz="2000" b="1" dirty="0" err="1" smtClean="0"/>
              <a:t>disangkal</a:t>
            </a:r>
            <a:r>
              <a:rPr lang="en-US" sz="2000" b="1" dirty="0" smtClean="0"/>
              <a:t> </a:t>
            </a:r>
          </a:p>
          <a:p>
            <a:pPr marL="360363" lvl="1" indent="-360363"/>
            <a:r>
              <a:rPr lang="en-US" sz="2000" b="1" dirty="0" smtClean="0"/>
              <a:t>	( sek.340 KTN)</a:t>
            </a:r>
          </a:p>
          <a:p>
            <a:pPr marL="360363" lvl="1" indent="-360363">
              <a:buFont typeface="Wingdings" pitchFamily="2" charset="2"/>
              <a:buChar char="Ø"/>
            </a:pPr>
            <a:r>
              <a:rPr lang="en-US" altLang="en-US" sz="2000" b="1" dirty="0" err="1" smtClean="0"/>
              <a:t>Semua</a:t>
            </a:r>
            <a:r>
              <a:rPr lang="en-US" altLang="en-US" sz="2000" b="1" dirty="0" smtClean="0"/>
              <a:t> </a:t>
            </a:r>
            <a:r>
              <a:rPr lang="en-US" altLang="en-US" sz="2000" b="1" dirty="0" err="1" smtClean="0"/>
              <a:t>urusniaga</a:t>
            </a:r>
            <a:r>
              <a:rPr lang="en-US" altLang="en-US" sz="2000" b="1" dirty="0" smtClean="0"/>
              <a:t> </a:t>
            </a:r>
            <a:r>
              <a:rPr lang="en-US" altLang="en-US" sz="2000" b="1" dirty="0" err="1" smtClean="0"/>
              <a:t>berkaitan</a:t>
            </a:r>
            <a:r>
              <a:rPr lang="en-US" altLang="en-US" sz="2000" b="1" dirty="0" smtClean="0"/>
              <a:t> </a:t>
            </a:r>
            <a:r>
              <a:rPr lang="en-US" altLang="en-US" sz="2000" b="1" dirty="0" err="1" smtClean="0"/>
              <a:t>dengan</a:t>
            </a:r>
            <a:r>
              <a:rPr lang="en-US" altLang="en-US" sz="2000" b="1" dirty="0" smtClean="0"/>
              <a:t> </a:t>
            </a:r>
            <a:r>
              <a:rPr lang="en-US" altLang="en-US" sz="2000" b="1" dirty="0" err="1" smtClean="0"/>
              <a:t>tanah</a:t>
            </a:r>
            <a:r>
              <a:rPr lang="en-US" altLang="en-US" sz="2000" b="1" dirty="0" smtClean="0"/>
              <a:t> </a:t>
            </a:r>
            <a:r>
              <a:rPr lang="en-US" altLang="en-US" sz="2000" b="1" dirty="0" err="1" smtClean="0"/>
              <a:t>didaftarkan</a:t>
            </a:r>
            <a:r>
              <a:rPr lang="en-US" altLang="en-US" sz="2000" b="1" dirty="0" smtClean="0"/>
              <a:t> </a:t>
            </a:r>
            <a:r>
              <a:rPr lang="en-US" altLang="en-US" sz="2000" b="1" dirty="0" err="1" smtClean="0"/>
              <a:t>di</a:t>
            </a:r>
            <a:r>
              <a:rPr lang="en-US" altLang="en-US" sz="2000" b="1" dirty="0" smtClean="0"/>
              <a:t> </a:t>
            </a:r>
            <a:r>
              <a:rPr lang="en-US" altLang="en-US" sz="2000" b="1" dirty="0" err="1" smtClean="0"/>
              <a:t>dalam</a:t>
            </a:r>
            <a:r>
              <a:rPr lang="en-US" altLang="en-US" sz="2000" b="1" dirty="0" smtClean="0"/>
              <a:t> </a:t>
            </a:r>
            <a:r>
              <a:rPr lang="en-US" altLang="en-US" sz="2000" b="1" dirty="0" err="1" smtClean="0"/>
              <a:t>hakmilik</a:t>
            </a:r>
            <a:r>
              <a:rPr lang="en-US" altLang="en-US" sz="2000" b="1" dirty="0" smtClean="0"/>
              <a:t> </a:t>
            </a:r>
            <a:r>
              <a:rPr lang="en-US" altLang="en-US" sz="2000" b="1" dirty="0" err="1" smtClean="0"/>
              <a:t>dan</a:t>
            </a:r>
            <a:r>
              <a:rPr lang="en-US" altLang="en-US" sz="2000" b="1" dirty="0" smtClean="0"/>
              <a:t> </a:t>
            </a:r>
            <a:r>
              <a:rPr lang="en-US" altLang="en-US" sz="2000" b="1" dirty="0" err="1" smtClean="0"/>
              <a:t>menjadi</a:t>
            </a:r>
            <a:r>
              <a:rPr lang="en-US" altLang="en-US" sz="2000" b="1" dirty="0" smtClean="0"/>
              <a:t> </a:t>
            </a:r>
            <a:r>
              <a:rPr lang="en-US" altLang="en-US" sz="2000" b="1" dirty="0" err="1" smtClean="0"/>
              <a:t>keperluan</a:t>
            </a:r>
            <a:r>
              <a:rPr lang="en-US" altLang="en-US" sz="2000" b="1" dirty="0" smtClean="0"/>
              <a:t> </a:t>
            </a:r>
            <a:r>
              <a:rPr lang="en-US" altLang="en-US" sz="2000" b="1" dirty="0" err="1" smtClean="0"/>
              <a:t>sebelum</a:t>
            </a:r>
            <a:r>
              <a:rPr lang="en-US" altLang="en-US" sz="2000" b="1" dirty="0" smtClean="0"/>
              <a:t> </a:t>
            </a:r>
            <a:r>
              <a:rPr lang="en-US" altLang="en-US" sz="2000" b="1" dirty="0" err="1" smtClean="0"/>
              <a:t>suatu</a:t>
            </a:r>
            <a:r>
              <a:rPr lang="en-US" altLang="en-US" sz="2000" b="1" dirty="0" smtClean="0"/>
              <a:t> </a:t>
            </a:r>
            <a:r>
              <a:rPr lang="en-US" altLang="en-US" sz="2000" b="1" dirty="0" err="1" smtClean="0"/>
              <a:t>urusan</a:t>
            </a:r>
            <a:r>
              <a:rPr lang="en-US" altLang="en-US" sz="2000" b="1" dirty="0" smtClean="0"/>
              <a:t> </a:t>
            </a:r>
            <a:r>
              <a:rPr lang="en-US" altLang="en-US" sz="2000" b="1" dirty="0" err="1" smtClean="0"/>
              <a:t>itu</a:t>
            </a:r>
            <a:r>
              <a:rPr lang="en-US" altLang="en-US" sz="2000" b="1" dirty="0" smtClean="0"/>
              <a:t> </a:t>
            </a:r>
            <a:r>
              <a:rPr lang="en-US" altLang="en-US" sz="2000" b="1" dirty="0" err="1" smtClean="0"/>
              <a:t>berkuatkuasa</a:t>
            </a:r>
            <a:r>
              <a:rPr lang="en-US" altLang="en-US" sz="2000" b="1" dirty="0" smtClean="0"/>
              <a:t>.</a:t>
            </a:r>
          </a:p>
          <a:p>
            <a:pPr marL="360363" lvl="1" indent="-360363">
              <a:buFont typeface="Wingdings" pitchFamily="2" charset="2"/>
              <a:buChar char="Ø"/>
            </a:pPr>
            <a:r>
              <a:rPr lang="en-US" altLang="en-US" sz="2000" b="1" dirty="0" err="1" smtClean="0"/>
              <a:t>Seksyen</a:t>
            </a:r>
            <a:r>
              <a:rPr lang="en-US" altLang="en-US" sz="2000" b="1" dirty="0" smtClean="0"/>
              <a:t> 304 </a:t>
            </a:r>
            <a:r>
              <a:rPr lang="en-US" altLang="en-US" sz="2000" b="1" dirty="0" err="1" smtClean="0"/>
              <a:t>pendaftaran</a:t>
            </a:r>
            <a:r>
              <a:rPr lang="en-US" altLang="en-US" sz="2000" b="1" dirty="0" smtClean="0"/>
              <a:t> </a:t>
            </a:r>
            <a:r>
              <a:rPr lang="en-US" altLang="en-US" sz="2000" b="1" dirty="0" err="1" smtClean="0"/>
              <a:t>urusniaga</a:t>
            </a:r>
            <a:r>
              <a:rPr lang="en-US" altLang="en-US" sz="2000" b="1" dirty="0" smtClean="0"/>
              <a:t> </a:t>
            </a:r>
            <a:r>
              <a:rPr lang="en-US" altLang="en-US" sz="2000" b="1" dirty="0" err="1" smtClean="0"/>
              <a:t>adalah</a:t>
            </a:r>
            <a:r>
              <a:rPr lang="en-US" altLang="en-US" sz="2000" b="1" dirty="0" smtClean="0"/>
              <a:t> </a:t>
            </a:r>
            <a:r>
              <a:rPr lang="en-US" altLang="en-US" sz="2000" b="1" dirty="0" err="1" smtClean="0"/>
              <a:t>satu</a:t>
            </a:r>
            <a:r>
              <a:rPr lang="en-US" altLang="en-US" sz="2000" b="1" dirty="0" smtClean="0"/>
              <a:t> </a:t>
            </a:r>
            <a:r>
              <a:rPr lang="en-US" altLang="en-US" sz="2000" b="1" dirty="0" err="1" smtClean="0"/>
              <a:t>tindakan</a:t>
            </a:r>
            <a:r>
              <a:rPr lang="en-US" altLang="en-US" sz="2000" b="1" dirty="0" smtClean="0"/>
              <a:t> </a:t>
            </a:r>
            <a:r>
              <a:rPr lang="en-US" altLang="en-US" sz="2000" b="1" dirty="0" err="1" smtClean="0"/>
              <a:t>oleh</a:t>
            </a:r>
            <a:r>
              <a:rPr lang="en-US" altLang="en-US" sz="2000" b="1" dirty="0" smtClean="0"/>
              <a:t> </a:t>
            </a:r>
            <a:r>
              <a:rPr lang="en-US" altLang="en-US" sz="2000" b="1" dirty="0" err="1" smtClean="0"/>
              <a:t>Pendaftar</a:t>
            </a:r>
            <a:r>
              <a:rPr lang="en-US" altLang="en-US" sz="2000" b="1" dirty="0" smtClean="0"/>
              <a:t> </a:t>
            </a:r>
            <a:r>
              <a:rPr lang="en-US" altLang="en-US" sz="2000" b="1" dirty="0" err="1" smtClean="0"/>
              <a:t>membuat</a:t>
            </a:r>
            <a:r>
              <a:rPr lang="en-US" altLang="en-US" sz="2000" b="1" dirty="0" smtClean="0"/>
              <a:t> memorial yang </a:t>
            </a:r>
            <a:r>
              <a:rPr lang="en-US" altLang="en-US" sz="2000" b="1" dirty="0" err="1" smtClean="0"/>
              <a:t>ditandatangani</a:t>
            </a:r>
            <a:r>
              <a:rPr lang="en-US" altLang="en-US" sz="2000" b="1" dirty="0" smtClean="0"/>
              <a:t> </a:t>
            </a:r>
            <a:r>
              <a:rPr lang="en-US" altLang="en-US" sz="2000" b="1" dirty="0" err="1" smtClean="0"/>
              <a:t>dan</a:t>
            </a:r>
            <a:r>
              <a:rPr lang="en-US" altLang="en-US" sz="2000" b="1" dirty="0" smtClean="0"/>
              <a:t> </a:t>
            </a:r>
            <a:r>
              <a:rPr lang="en-US" altLang="en-US" sz="2000" b="1" dirty="0" err="1" smtClean="0"/>
              <a:t>dimeterai</a:t>
            </a:r>
            <a:r>
              <a:rPr lang="en-US" altLang="en-US" sz="2000" b="1" dirty="0" smtClean="0"/>
              <a:t> </a:t>
            </a:r>
            <a:r>
              <a:rPr lang="en-US" altLang="en-US" sz="2000" b="1" dirty="0" err="1" smtClean="0"/>
              <a:t>beserta</a:t>
            </a:r>
            <a:r>
              <a:rPr lang="en-US" altLang="en-US" sz="2000" b="1" dirty="0" smtClean="0"/>
              <a:t> </a:t>
            </a:r>
            <a:r>
              <a:rPr lang="en-US" altLang="en-US" sz="2000" b="1" dirty="0" err="1" smtClean="0"/>
              <a:t>tarikh</a:t>
            </a:r>
            <a:r>
              <a:rPr lang="en-US" altLang="en-US" sz="2000" b="1" dirty="0" smtClean="0"/>
              <a:t> </a:t>
            </a:r>
            <a:r>
              <a:rPr lang="en-US" altLang="en-US" sz="2000" b="1" dirty="0" err="1" smtClean="0"/>
              <a:t>dan</a:t>
            </a:r>
            <a:r>
              <a:rPr lang="en-US" altLang="en-US" sz="2000" b="1" dirty="0" smtClean="0"/>
              <a:t>  </a:t>
            </a:r>
            <a:r>
              <a:rPr lang="en-US" altLang="en-US" sz="2000" b="1" dirty="0" err="1" smtClean="0"/>
              <a:t>waktu</a:t>
            </a:r>
            <a:r>
              <a:rPr lang="en-US" altLang="en-US" sz="2000" b="1" dirty="0" smtClean="0"/>
              <a:t> </a:t>
            </a:r>
            <a:r>
              <a:rPr lang="en-US" altLang="en-US" sz="2000" b="1" dirty="0" err="1" smtClean="0"/>
              <a:t>ianya</a:t>
            </a:r>
            <a:r>
              <a:rPr lang="en-US" altLang="en-US" sz="2000" b="1" dirty="0" smtClean="0"/>
              <a:t> </a:t>
            </a:r>
            <a:r>
              <a:rPr lang="en-US" altLang="en-US" sz="2000" b="1" dirty="0" err="1" smtClean="0"/>
              <a:t>berkuatkuasa</a:t>
            </a:r>
            <a:r>
              <a:rPr lang="en-US" altLang="en-US" sz="2000" b="1" dirty="0" smtClean="0"/>
              <a:t> </a:t>
            </a:r>
            <a:r>
              <a:rPr lang="en-US" altLang="en-US" sz="2000" b="1" dirty="0" err="1" smtClean="0"/>
              <a:t>ke</a:t>
            </a:r>
            <a:r>
              <a:rPr lang="en-US" altLang="en-US" sz="2000" b="1" dirty="0" smtClean="0"/>
              <a:t> </a:t>
            </a:r>
            <a:r>
              <a:rPr lang="en-US" altLang="en-US" sz="2000" b="1" dirty="0" err="1" smtClean="0"/>
              <a:t>atas</a:t>
            </a:r>
            <a:r>
              <a:rPr lang="en-US" altLang="en-US" sz="2000" b="1" dirty="0" smtClean="0"/>
              <a:t> DHD </a:t>
            </a:r>
            <a:r>
              <a:rPr lang="en-US" altLang="en-US" sz="2000" b="1" dirty="0" err="1" smtClean="0"/>
              <a:t>dan</a:t>
            </a:r>
            <a:r>
              <a:rPr lang="en-US" altLang="en-US" sz="2000" b="1" dirty="0" smtClean="0"/>
              <a:t> </a:t>
            </a:r>
            <a:r>
              <a:rPr lang="en-US" altLang="en-US" sz="2000" b="1" dirty="0" err="1" smtClean="0"/>
              <a:t>Suratcara</a:t>
            </a:r>
            <a:r>
              <a:rPr lang="en-US" altLang="en-US" sz="2000" b="1" dirty="0" smtClean="0"/>
              <a:t> </a:t>
            </a:r>
            <a:r>
              <a:rPr lang="en-US" altLang="en-US" sz="2000" b="1" dirty="0" err="1" smtClean="0"/>
              <a:t>berkenaan</a:t>
            </a:r>
            <a:r>
              <a:rPr lang="en-US" altLang="en-US" sz="2000" b="1" dirty="0" smtClean="0"/>
              <a:t>.</a:t>
            </a:r>
          </a:p>
          <a:p>
            <a:pPr marL="360363" lvl="1" indent="-360363">
              <a:buFont typeface="Wingdings" pitchFamily="2" charset="2"/>
              <a:buChar char="Ø"/>
            </a:pPr>
            <a:r>
              <a:rPr lang="en-US" sz="2000" b="1" dirty="0" err="1" smtClean="0"/>
              <a:t>Sebelum</a:t>
            </a:r>
            <a:r>
              <a:rPr lang="en-US" sz="2000" b="1" dirty="0" smtClean="0"/>
              <a:t> </a:t>
            </a:r>
            <a:r>
              <a:rPr lang="en-US" sz="2000" b="1" dirty="0" err="1" smtClean="0"/>
              <a:t>urusniaga</a:t>
            </a:r>
            <a:r>
              <a:rPr lang="en-US" sz="2000" b="1" dirty="0" smtClean="0"/>
              <a:t> </a:t>
            </a:r>
            <a:r>
              <a:rPr lang="en-US" sz="2000" b="1" dirty="0" err="1" smtClean="0"/>
              <a:t>didaftarkan</a:t>
            </a:r>
            <a:r>
              <a:rPr lang="en-US" sz="2000" b="1" dirty="0" smtClean="0"/>
              <a:t> </a:t>
            </a:r>
            <a:r>
              <a:rPr lang="en-US" sz="2000" b="1" dirty="0" err="1" smtClean="0"/>
              <a:t>oleh</a:t>
            </a:r>
            <a:r>
              <a:rPr lang="en-US" sz="2000" b="1" dirty="0" smtClean="0"/>
              <a:t> </a:t>
            </a:r>
            <a:r>
              <a:rPr lang="en-US" sz="2000" b="1" dirty="0" err="1" smtClean="0"/>
              <a:t>Pendaftar</a:t>
            </a:r>
            <a:r>
              <a:rPr lang="en-US" sz="2000" b="1" dirty="0" smtClean="0"/>
              <a:t>, </a:t>
            </a:r>
            <a:r>
              <a:rPr lang="en-US" sz="2000" b="1" dirty="0" err="1" smtClean="0"/>
              <a:t>beberapa</a:t>
            </a:r>
            <a:r>
              <a:rPr lang="en-US" sz="2000" b="1" dirty="0" smtClean="0"/>
              <a:t> </a:t>
            </a:r>
            <a:r>
              <a:rPr lang="en-US" sz="2000" b="1" dirty="0" err="1" smtClean="0"/>
              <a:t>formaliti</a:t>
            </a:r>
            <a:r>
              <a:rPr lang="en-US" sz="2000" b="1" dirty="0" smtClean="0"/>
              <a:t> yang </a:t>
            </a:r>
            <a:r>
              <a:rPr lang="en-US" sz="2000" b="1" dirty="0" err="1" smtClean="0"/>
              <a:t>ditentukan</a:t>
            </a:r>
            <a:r>
              <a:rPr lang="en-US" sz="2000" b="1" dirty="0" smtClean="0"/>
              <a:t> </a:t>
            </a:r>
            <a:r>
              <a:rPr lang="en-US" sz="2000" b="1" dirty="0" err="1" smtClean="0"/>
              <a:t>oleh</a:t>
            </a:r>
            <a:r>
              <a:rPr lang="en-US" sz="2000" b="1" dirty="0" smtClean="0"/>
              <a:t> KTN </a:t>
            </a:r>
            <a:r>
              <a:rPr lang="en-US" sz="2000" b="1" dirty="0" err="1" smtClean="0"/>
              <a:t>perlu</a:t>
            </a:r>
            <a:r>
              <a:rPr lang="en-US" sz="2000" b="1" dirty="0" smtClean="0"/>
              <a:t> </a:t>
            </a:r>
            <a:r>
              <a:rPr lang="en-US" sz="2000" b="1" dirty="0" err="1" smtClean="0"/>
              <a:t>dipatuhi</a:t>
            </a:r>
            <a:r>
              <a:rPr lang="en-US" sz="2000" b="1" dirty="0" smtClean="0"/>
              <a:t>. </a:t>
            </a:r>
            <a:r>
              <a:rPr lang="en-US" sz="2000" b="1" dirty="0" err="1" smtClean="0"/>
              <a:t>Secara</a:t>
            </a:r>
            <a:r>
              <a:rPr lang="en-US" sz="2000" b="1" dirty="0" smtClean="0"/>
              <a:t> </a:t>
            </a:r>
            <a:r>
              <a:rPr lang="en-US" sz="2000" b="1" dirty="0" err="1" smtClean="0"/>
              <a:t>ringkasnya</a:t>
            </a:r>
            <a:r>
              <a:rPr lang="en-US" sz="2000" b="1" dirty="0"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599563"/>
            <a:ext cx="8072494" cy="4401205"/>
          </a:xfrm>
          <a:prstGeom prst="rect">
            <a:avLst/>
          </a:prstGeom>
          <a:noFill/>
        </p:spPr>
        <p:txBody>
          <a:bodyPr wrap="square" rtlCol="0">
            <a:spAutoFit/>
          </a:bodyPr>
          <a:lstStyle/>
          <a:p>
            <a:pPr marL="360363" indent="-360363">
              <a:buFont typeface="Wingdings" pitchFamily="2" charset="2"/>
              <a:buChar char="Ø"/>
            </a:pPr>
            <a:r>
              <a:rPr lang="en-US" sz="2000" b="1" dirty="0" err="1" smtClean="0"/>
              <a:t>Sek</a:t>
            </a:r>
            <a:r>
              <a:rPr lang="en-US" sz="2000" b="1" dirty="0" smtClean="0"/>
              <a:t>. 207 KTN </a:t>
            </a:r>
            <a:r>
              <a:rPr lang="en-US" sz="2000" dirty="0" smtClean="0"/>
              <a:t>– </a:t>
            </a:r>
            <a:r>
              <a:rPr lang="en-US" sz="2000" dirty="0" err="1" smtClean="0"/>
              <a:t>Suratcara</a:t>
            </a:r>
            <a:r>
              <a:rPr lang="en-US" sz="2000" dirty="0" smtClean="0"/>
              <a:t> yang </a:t>
            </a:r>
            <a:r>
              <a:rPr lang="en-US" sz="2000" dirty="0" err="1" smtClean="0"/>
              <a:t>digunakan</a:t>
            </a:r>
            <a:r>
              <a:rPr lang="en-US" sz="2000" dirty="0" smtClean="0"/>
              <a:t> </a:t>
            </a:r>
            <a:r>
              <a:rPr lang="en-US" sz="2000" dirty="0" err="1" smtClean="0"/>
              <a:t>adalah</a:t>
            </a:r>
            <a:r>
              <a:rPr lang="en-US" sz="2000" dirty="0" smtClean="0"/>
              <a:t> </a:t>
            </a:r>
            <a:r>
              <a:rPr lang="en-US" sz="2000" dirty="0" err="1" smtClean="0"/>
              <a:t>borang-borang</a:t>
            </a:r>
            <a:r>
              <a:rPr lang="en-US" sz="2000" dirty="0" smtClean="0"/>
              <a:t> standard yang </a:t>
            </a:r>
            <a:r>
              <a:rPr lang="en-US" sz="2000" dirty="0" err="1" smtClean="0"/>
              <a:t>terdapat</a:t>
            </a:r>
            <a:r>
              <a:rPr lang="en-US" sz="2000" dirty="0" smtClean="0"/>
              <a:t> </a:t>
            </a:r>
            <a:r>
              <a:rPr lang="en-US" sz="2000" dirty="0" err="1" smtClean="0"/>
              <a:t>dalam</a:t>
            </a:r>
            <a:r>
              <a:rPr lang="en-US" sz="2000" dirty="0" smtClean="0"/>
              <a:t> </a:t>
            </a:r>
            <a:r>
              <a:rPr lang="en-US" sz="2000" dirty="0" err="1" smtClean="0"/>
              <a:t>Jadual</a:t>
            </a:r>
            <a:r>
              <a:rPr lang="en-US" sz="2000" dirty="0" smtClean="0"/>
              <a:t> 1.</a:t>
            </a:r>
          </a:p>
          <a:p>
            <a:pPr marL="360363" indent="-360363"/>
            <a:r>
              <a:rPr lang="en-US" sz="2000" dirty="0" smtClean="0"/>
              <a:t>	</a:t>
            </a:r>
            <a:r>
              <a:rPr lang="en-US" altLang="en-US" sz="2000" dirty="0" err="1" smtClean="0"/>
              <a:t>Kesemuanya</a:t>
            </a:r>
            <a:r>
              <a:rPr lang="en-US" altLang="en-US" sz="2000" dirty="0" smtClean="0"/>
              <a:t> </a:t>
            </a:r>
            <a:r>
              <a:rPr lang="en-US" altLang="en-US" sz="2000" dirty="0" err="1" smtClean="0"/>
              <a:t>terdapat</a:t>
            </a:r>
            <a:r>
              <a:rPr lang="en-US" altLang="en-US" sz="2000" dirty="0" smtClean="0"/>
              <a:t> 16 </a:t>
            </a:r>
            <a:r>
              <a:rPr lang="en-US" altLang="en-US" sz="2000" dirty="0" err="1" smtClean="0"/>
              <a:t>jenis</a:t>
            </a:r>
            <a:r>
              <a:rPr lang="en-US" altLang="en-US" sz="2000" dirty="0" smtClean="0"/>
              <a:t> </a:t>
            </a:r>
            <a:r>
              <a:rPr lang="en-US" altLang="en-US" sz="2000" dirty="0" err="1" smtClean="0"/>
              <a:t>urusniaga</a:t>
            </a:r>
            <a:r>
              <a:rPr lang="en-US" altLang="en-US" sz="2000" dirty="0" smtClean="0"/>
              <a:t>, 14 </a:t>
            </a:r>
            <a:r>
              <a:rPr lang="en-US" altLang="en-US" sz="2000" dirty="0" err="1" smtClean="0"/>
              <a:t>daripadanya</a:t>
            </a:r>
            <a:r>
              <a:rPr lang="en-US" altLang="en-US" sz="2000" dirty="0" smtClean="0"/>
              <a:t> </a:t>
            </a:r>
            <a:r>
              <a:rPr lang="en-US" altLang="en-US" sz="2000" dirty="0" err="1" smtClean="0"/>
              <a:t>perlu</a:t>
            </a:r>
            <a:r>
              <a:rPr lang="en-US" altLang="en-US" sz="2000" dirty="0" smtClean="0"/>
              <a:t> </a:t>
            </a:r>
            <a:r>
              <a:rPr lang="en-US" altLang="en-US" sz="2000" dirty="0" err="1" smtClean="0"/>
              <a:t>didaftarkan</a:t>
            </a:r>
            <a:r>
              <a:rPr lang="en-US" altLang="en-US" sz="2000" dirty="0" smtClean="0"/>
              <a:t>, 1 </a:t>
            </a:r>
            <a:r>
              <a:rPr lang="en-US" altLang="en-US" sz="2000" dirty="0" err="1" smtClean="0"/>
              <a:t>tidak</a:t>
            </a:r>
            <a:r>
              <a:rPr lang="en-US" altLang="en-US" sz="2000" dirty="0" smtClean="0"/>
              <a:t> </a:t>
            </a:r>
            <a:r>
              <a:rPr lang="en-US" altLang="en-US" sz="2000" dirty="0" err="1" smtClean="0"/>
              <a:t>perlu</a:t>
            </a:r>
            <a:r>
              <a:rPr lang="en-US" altLang="en-US" sz="2000" dirty="0" smtClean="0"/>
              <a:t> </a:t>
            </a:r>
            <a:r>
              <a:rPr lang="en-US" altLang="en-US" sz="2000" dirty="0" err="1" smtClean="0"/>
              <a:t>didaftarkan</a:t>
            </a:r>
            <a:r>
              <a:rPr lang="en-US" altLang="en-US" sz="2000" dirty="0" smtClean="0"/>
              <a:t> </a:t>
            </a:r>
            <a:r>
              <a:rPr lang="en-US" altLang="en-US" sz="2000" dirty="0" err="1" smtClean="0"/>
              <a:t>dan</a:t>
            </a:r>
            <a:r>
              <a:rPr lang="en-US" altLang="en-US" sz="2000" dirty="0" smtClean="0"/>
              <a:t> 1 </a:t>
            </a:r>
            <a:r>
              <a:rPr lang="en-US" altLang="en-US" sz="2000" dirty="0" err="1" smtClean="0"/>
              <a:t>tidak</a:t>
            </a:r>
            <a:r>
              <a:rPr lang="en-US" altLang="en-US" sz="2000" dirty="0" smtClean="0"/>
              <a:t> </a:t>
            </a:r>
            <a:r>
              <a:rPr lang="en-US" altLang="en-US" sz="2000" dirty="0" err="1" smtClean="0"/>
              <a:t>dimesti</a:t>
            </a:r>
            <a:r>
              <a:rPr lang="en-US" altLang="en-US" sz="2000" dirty="0" smtClean="0"/>
              <a:t> </a:t>
            </a:r>
            <a:r>
              <a:rPr lang="en-US" altLang="en-US" sz="2000" dirty="0" err="1" smtClean="0"/>
              <a:t>untuk</a:t>
            </a:r>
            <a:r>
              <a:rPr lang="en-US" altLang="en-US" sz="2000" dirty="0" smtClean="0"/>
              <a:t> </a:t>
            </a:r>
            <a:r>
              <a:rPr lang="en-US" altLang="en-US" sz="2000" dirty="0" err="1" smtClean="0"/>
              <a:t>didaftarkan</a:t>
            </a:r>
            <a:r>
              <a:rPr lang="en-US" altLang="en-US" sz="2000" dirty="0" smtClean="0"/>
              <a:t>.</a:t>
            </a:r>
          </a:p>
          <a:p>
            <a:pPr marL="360363" lvl="1" indent="-360363">
              <a:buFont typeface="Wingdings" pitchFamily="2" charset="2"/>
              <a:buChar char="Ø"/>
            </a:pPr>
            <a:r>
              <a:rPr lang="en-US" sz="2000" b="1" dirty="0" smtClean="0"/>
              <a:t>Sek.208 KTN </a:t>
            </a:r>
            <a:r>
              <a:rPr lang="en-US" sz="2000" dirty="0" smtClean="0"/>
              <a:t>- </a:t>
            </a:r>
            <a:r>
              <a:rPr lang="en-US" altLang="en-US" sz="2000" dirty="0" err="1" smtClean="0"/>
              <a:t>Nama</a:t>
            </a:r>
            <a:r>
              <a:rPr lang="en-US" altLang="en-US" sz="2000" dirty="0" smtClean="0"/>
              <a:t> </a:t>
            </a:r>
            <a:r>
              <a:rPr lang="en-US" altLang="en-US" sz="2000" dirty="0" err="1" smtClean="0"/>
              <a:t>penuh</a:t>
            </a:r>
            <a:r>
              <a:rPr lang="en-US" altLang="en-US" sz="2000" dirty="0" smtClean="0"/>
              <a:t>, </a:t>
            </a:r>
            <a:r>
              <a:rPr lang="en-US" altLang="en-US" sz="2000" dirty="0" err="1" smtClean="0"/>
              <a:t>alamat</a:t>
            </a:r>
            <a:r>
              <a:rPr lang="en-US" altLang="en-US" sz="2000" dirty="0" smtClean="0"/>
              <a:t>, </a:t>
            </a:r>
            <a:r>
              <a:rPr lang="en-US" altLang="en-US" sz="2000" dirty="0" err="1" smtClean="0"/>
              <a:t>nombor</a:t>
            </a:r>
            <a:r>
              <a:rPr lang="en-US" altLang="en-US" sz="2000" dirty="0" smtClean="0"/>
              <a:t> </a:t>
            </a:r>
            <a:r>
              <a:rPr lang="en-US" altLang="en-US" sz="2000" dirty="0" err="1" smtClean="0"/>
              <a:t>kad</a:t>
            </a:r>
            <a:r>
              <a:rPr lang="en-US" altLang="en-US" sz="2000" dirty="0" smtClean="0"/>
              <a:t> </a:t>
            </a:r>
            <a:r>
              <a:rPr lang="en-US" altLang="en-US" sz="2000" dirty="0" err="1" smtClean="0"/>
              <a:t>pengenalan</a:t>
            </a:r>
            <a:r>
              <a:rPr lang="en-US" altLang="en-US" sz="2000" dirty="0" smtClean="0"/>
              <a:t> (</a:t>
            </a:r>
            <a:r>
              <a:rPr lang="en-US" altLang="en-US" sz="2000" dirty="0" err="1" smtClean="0"/>
              <a:t>atau</a:t>
            </a:r>
            <a:r>
              <a:rPr lang="en-US" altLang="en-US" sz="2000" dirty="0" smtClean="0"/>
              <a:t> </a:t>
            </a:r>
            <a:r>
              <a:rPr lang="en-US" altLang="en-US" sz="2000" dirty="0" err="1" smtClean="0"/>
              <a:t>nombor</a:t>
            </a:r>
            <a:r>
              <a:rPr lang="en-US" altLang="en-US" sz="2000" dirty="0" smtClean="0"/>
              <a:t> </a:t>
            </a:r>
            <a:r>
              <a:rPr lang="en-US" altLang="en-US" sz="2000" dirty="0" err="1" smtClean="0"/>
              <a:t>pendaftaran</a:t>
            </a:r>
            <a:r>
              <a:rPr lang="en-US" altLang="en-US" sz="2000" dirty="0" smtClean="0"/>
              <a:t> </a:t>
            </a:r>
            <a:r>
              <a:rPr lang="en-US" altLang="en-US" sz="2000" dirty="0" err="1" smtClean="0"/>
              <a:t>syarikat</a:t>
            </a:r>
            <a:r>
              <a:rPr lang="en-US" altLang="en-US" sz="2000" dirty="0" smtClean="0"/>
              <a:t>) </a:t>
            </a:r>
            <a:r>
              <a:rPr lang="en-US" altLang="en-US" sz="2000" dirty="0" err="1" smtClean="0"/>
              <a:t>setiap</a:t>
            </a:r>
            <a:r>
              <a:rPr lang="en-US" altLang="en-US" sz="2000" dirty="0" smtClean="0"/>
              <a:t> orang yang </a:t>
            </a:r>
            <a:r>
              <a:rPr lang="en-US" altLang="en-US" sz="2000" dirty="0" err="1" smtClean="0"/>
              <a:t>terlibat</a:t>
            </a:r>
            <a:r>
              <a:rPr lang="en-US" altLang="en-US" sz="2000" dirty="0" smtClean="0"/>
              <a:t> </a:t>
            </a:r>
            <a:r>
              <a:rPr lang="en-US" altLang="en-US" sz="2000" dirty="0" err="1" smtClean="0"/>
              <a:t>dan</a:t>
            </a:r>
            <a:r>
              <a:rPr lang="en-US" altLang="en-US" sz="2000" dirty="0" smtClean="0"/>
              <a:t> lain-lain </a:t>
            </a:r>
            <a:r>
              <a:rPr lang="en-US" altLang="en-US" sz="2000" dirty="0" err="1" smtClean="0"/>
              <a:t>keterangan</a:t>
            </a:r>
            <a:r>
              <a:rPr lang="en-US" altLang="en-US" sz="2000" dirty="0" smtClean="0"/>
              <a:t> </a:t>
            </a:r>
            <a:r>
              <a:rPr lang="en-US" altLang="en-US" sz="2000" dirty="0" err="1" smtClean="0"/>
              <a:t>berkaitan</a:t>
            </a:r>
            <a:r>
              <a:rPr lang="en-US" altLang="en-US" sz="2000" dirty="0" smtClean="0"/>
              <a:t>.</a:t>
            </a:r>
          </a:p>
          <a:p>
            <a:pPr marL="360363" lvl="1" indent="-360363">
              <a:buFont typeface="Wingdings" pitchFamily="2" charset="2"/>
              <a:buChar char="Ø"/>
            </a:pPr>
            <a:r>
              <a:rPr lang="en-US" altLang="en-US" sz="2000" b="1" dirty="0" smtClean="0"/>
              <a:t>Sek.209 KTN </a:t>
            </a:r>
            <a:r>
              <a:rPr lang="en-US" altLang="en-US" sz="2000" dirty="0" smtClean="0"/>
              <a:t>– </a:t>
            </a:r>
            <a:r>
              <a:rPr lang="en-US" altLang="en-US" sz="2000" dirty="0" err="1" smtClean="0"/>
              <a:t>Maklumat</a:t>
            </a:r>
            <a:r>
              <a:rPr lang="en-US" altLang="en-US" sz="2000" dirty="0" smtClean="0"/>
              <a:t>  </a:t>
            </a:r>
            <a:r>
              <a:rPr lang="en-US" altLang="en-US" sz="2000" dirty="0" err="1" smtClean="0"/>
              <a:t>tanah</a:t>
            </a:r>
            <a:r>
              <a:rPr lang="en-US" altLang="en-US" sz="2000" dirty="0" smtClean="0"/>
              <a:t> </a:t>
            </a:r>
            <a:r>
              <a:rPr lang="en-US" altLang="en-US" sz="2000" dirty="0" err="1" smtClean="0"/>
              <a:t>seperti</a:t>
            </a:r>
            <a:r>
              <a:rPr lang="en-US" altLang="en-US" sz="2000" dirty="0" smtClean="0"/>
              <a:t> </a:t>
            </a:r>
            <a:r>
              <a:rPr lang="en-US" altLang="en-US" sz="2000" dirty="0" err="1" smtClean="0"/>
              <a:t>kawasan</a:t>
            </a:r>
            <a:r>
              <a:rPr lang="en-US" altLang="en-US" sz="2000" dirty="0" smtClean="0"/>
              <a:t> </a:t>
            </a:r>
            <a:r>
              <a:rPr lang="en-US" altLang="en-US" sz="2000" dirty="0" err="1" smtClean="0"/>
              <a:t>pentadbiran</a:t>
            </a:r>
            <a:r>
              <a:rPr lang="en-US" altLang="en-US" sz="2000" dirty="0" smtClean="0"/>
              <a:t>, </a:t>
            </a:r>
            <a:r>
              <a:rPr lang="en-US" altLang="en-US" sz="2000" dirty="0" err="1" smtClean="0"/>
              <a:t>nombor</a:t>
            </a:r>
            <a:r>
              <a:rPr lang="en-US" altLang="en-US" sz="2000" dirty="0" smtClean="0"/>
              <a:t> Lot , </a:t>
            </a:r>
            <a:r>
              <a:rPr lang="en-US" altLang="en-US" sz="2000" dirty="0" err="1" smtClean="0"/>
              <a:t>Nombor</a:t>
            </a:r>
            <a:r>
              <a:rPr lang="en-US" altLang="en-US" sz="2000" dirty="0" smtClean="0"/>
              <a:t> </a:t>
            </a:r>
            <a:r>
              <a:rPr lang="en-US" altLang="en-US" sz="2000" dirty="0" err="1" smtClean="0"/>
              <a:t>Hakmilik</a:t>
            </a:r>
            <a:r>
              <a:rPr lang="en-US" altLang="en-US" sz="2000" dirty="0" smtClean="0"/>
              <a:t>, </a:t>
            </a:r>
            <a:r>
              <a:rPr lang="en-US" altLang="en-US" sz="2000" dirty="0" err="1" smtClean="0"/>
              <a:t>jika</a:t>
            </a:r>
            <a:r>
              <a:rPr lang="en-US" altLang="en-US" sz="2000" dirty="0" smtClean="0"/>
              <a:t> </a:t>
            </a:r>
            <a:r>
              <a:rPr lang="en-US" altLang="en-US" sz="2000" dirty="0" err="1" smtClean="0"/>
              <a:t>melibatkan</a:t>
            </a:r>
            <a:r>
              <a:rPr lang="en-US" altLang="en-US" sz="2000" dirty="0" smtClean="0"/>
              <a:t> </a:t>
            </a:r>
            <a:r>
              <a:rPr lang="en-US" altLang="en-US" sz="2000" dirty="0" err="1" smtClean="0"/>
              <a:t>syer</a:t>
            </a:r>
            <a:r>
              <a:rPr lang="en-US" altLang="en-US" sz="2000" dirty="0" smtClean="0"/>
              <a:t> </a:t>
            </a:r>
            <a:r>
              <a:rPr lang="en-US" altLang="en-US" sz="2000" dirty="0" err="1" smtClean="0"/>
              <a:t>atau</a:t>
            </a:r>
            <a:r>
              <a:rPr lang="en-US" altLang="en-US" sz="2000" dirty="0" smtClean="0"/>
              <a:t> </a:t>
            </a:r>
            <a:r>
              <a:rPr lang="en-US" altLang="en-US" sz="2000" dirty="0" err="1" smtClean="0"/>
              <a:t>kepentingan</a:t>
            </a:r>
            <a:r>
              <a:rPr lang="en-US" altLang="en-US" sz="2000" dirty="0" smtClean="0"/>
              <a:t> </a:t>
            </a:r>
            <a:r>
              <a:rPr lang="en-US" altLang="en-US" sz="2000" dirty="0" err="1" smtClean="0"/>
              <a:t>nyatakan</a:t>
            </a:r>
            <a:r>
              <a:rPr lang="en-US" altLang="en-US" sz="2000" dirty="0" smtClean="0"/>
              <a:t> </a:t>
            </a:r>
            <a:r>
              <a:rPr lang="en-US" altLang="en-US" sz="2000" dirty="0" err="1" smtClean="0"/>
              <a:t>syer</a:t>
            </a:r>
            <a:r>
              <a:rPr lang="en-US" altLang="en-US" sz="2000" dirty="0" smtClean="0"/>
              <a:t>/</a:t>
            </a:r>
            <a:r>
              <a:rPr lang="en-US" altLang="en-US" sz="2000" dirty="0" err="1" smtClean="0"/>
              <a:t>kepentingan</a:t>
            </a:r>
            <a:r>
              <a:rPr lang="en-US" altLang="en-US" sz="2000" dirty="0" smtClean="0"/>
              <a:t> </a:t>
            </a:r>
            <a:r>
              <a:rPr lang="en-US" altLang="en-US" sz="2000" dirty="0" err="1" smtClean="0"/>
              <a:t>tersebut</a:t>
            </a:r>
            <a:r>
              <a:rPr lang="en-US" altLang="en-US" sz="2000" dirty="0" smtClean="0"/>
              <a:t>.</a:t>
            </a:r>
          </a:p>
          <a:p>
            <a:pPr marL="360363" lvl="1" indent="-360363">
              <a:buFont typeface="Wingdings" pitchFamily="2" charset="2"/>
              <a:buChar char="Ø"/>
            </a:pPr>
            <a:r>
              <a:rPr lang="en-US" altLang="en-US" sz="2000" b="1" dirty="0" err="1" smtClean="0"/>
              <a:t>Sek</a:t>
            </a:r>
            <a:r>
              <a:rPr lang="en-US" altLang="en-US" sz="2000" b="1" dirty="0" smtClean="0"/>
              <a:t>. 210 KTN </a:t>
            </a:r>
            <a:r>
              <a:rPr lang="en-US" altLang="en-US" sz="2000" dirty="0" smtClean="0"/>
              <a:t>– </a:t>
            </a:r>
            <a:r>
              <a:rPr lang="en-US" altLang="en-US" sz="2000" dirty="0" err="1" smtClean="0"/>
              <a:t>Ditandatangani</a:t>
            </a:r>
            <a:r>
              <a:rPr lang="en-US" altLang="en-US" sz="2000" dirty="0" smtClean="0"/>
              <a:t>/ </a:t>
            </a:r>
            <a:r>
              <a:rPr lang="en-US" altLang="en-US" sz="2000" dirty="0" err="1" smtClean="0"/>
              <a:t>dicap</a:t>
            </a:r>
            <a:r>
              <a:rPr lang="en-US" altLang="en-US" sz="2000" dirty="0" smtClean="0"/>
              <a:t> </a:t>
            </a:r>
            <a:r>
              <a:rPr lang="en-US" altLang="en-US" sz="2000" dirty="0" err="1" smtClean="0"/>
              <a:t>jari</a:t>
            </a:r>
            <a:r>
              <a:rPr lang="en-US" altLang="en-US" sz="2000" dirty="0" smtClean="0"/>
              <a:t> </a:t>
            </a:r>
            <a:r>
              <a:rPr lang="en-US" altLang="en-US" sz="2000" dirty="0" err="1" smtClean="0"/>
              <a:t>oleh</a:t>
            </a:r>
            <a:r>
              <a:rPr lang="en-US" altLang="en-US" sz="2000" dirty="0" smtClean="0"/>
              <a:t> </a:t>
            </a:r>
            <a:r>
              <a:rPr lang="en-US" altLang="en-US" sz="2000" dirty="0" err="1" smtClean="0"/>
              <a:t>individu</a:t>
            </a:r>
            <a:r>
              <a:rPr lang="en-US" altLang="en-US" sz="2000" dirty="0" smtClean="0"/>
              <a:t>, </a:t>
            </a:r>
            <a:r>
              <a:rPr lang="en-US" altLang="en-US" sz="2000" dirty="0" err="1" smtClean="0"/>
              <a:t>syarikat</a:t>
            </a:r>
            <a:r>
              <a:rPr lang="en-US" altLang="en-US" sz="2000" dirty="0" smtClean="0"/>
              <a:t> </a:t>
            </a:r>
            <a:r>
              <a:rPr lang="en-US" altLang="en-US" sz="2000" dirty="0" err="1" smtClean="0"/>
              <a:t>atau</a:t>
            </a:r>
            <a:r>
              <a:rPr lang="en-US" altLang="en-US" sz="2000" dirty="0" smtClean="0"/>
              <a:t> </a:t>
            </a:r>
            <a:r>
              <a:rPr lang="en-US" altLang="en-US" sz="2000" dirty="0" err="1" smtClean="0"/>
              <a:t>perbadanan</a:t>
            </a:r>
            <a:r>
              <a:rPr lang="en-US" altLang="en-US" sz="2000" dirty="0" smtClean="0"/>
              <a:t> </a:t>
            </a:r>
            <a:r>
              <a:rPr lang="en-US" altLang="en-US" sz="2000" dirty="0" err="1" smtClean="0"/>
              <a:t>melalui</a:t>
            </a:r>
            <a:r>
              <a:rPr lang="en-US" altLang="en-US" sz="2000" dirty="0" smtClean="0"/>
              <a:t> </a:t>
            </a:r>
            <a:r>
              <a:rPr lang="en-US" altLang="en-US" sz="2000" dirty="0" err="1" smtClean="0"/>
              <a:t>cara</a:t>
            </a:r>
            <a:r>
              <a:rPr lang="en-US" altLang="en-US" sz="2000" dirty="0" smtClean="0"/>
              <a:t> yang </a:t>
            </a:r>
            <a:r>
              <a:rPr lang="en-US" altLang="en-US" sz="2000" dirty="0" err="1" smtClean="0"/>
              <a:t>dinyatakan</a:t>
            </a:r>
            <a:r>
              <a:rPr lang="en-US" altLang="en-US" sz="2000" dirty="0" smtClean="0"/>
              <a:t> </a:t>
            </a:r>
            <a:r>
              <a:rPr lang="en-US" altLang="en-US" sz="2000" dirty="0" err="1" smtClean="0"/>
              <a:t>dalam</a:t>
            </a:r>
            <a:r>
              <a:rPr lang="en-US" altLang="en-US" sz="2000" dirty="0" smtClean="0"/>
              <a:t> </a:t>
            </a:r>
            <a:r>
              <a:rPr lang="en-US" altLang="en-US" sz="2000" dirty="0" err="1" smtClean="0"/>
              <a:t>perlembagaannya</a:t>
            </a:r>
            <a:r>
              <a:rPr lang="en-US" altLang="en-US" sz="2000" dirty="0" smtClean="0"/>
              <a:t>.</a:t>
            </a:r>
          </a:p>
          <a:p>
            <a:pPr marL="360363" lvl="1" indent="-360363"/>
            <a:endParaRPr lang="en-US" altLang="en-US" sz="20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715050"/>
            <a:ext cx="7786742" cy="3046988"/>
          </a:xfrm>
          <a:prstGeom prst="rect">
            <a:avLst/>
          </a:prstGeom>
        </p:spPr>
        <p:txBody>
          <a:bodyPr wrap="square">
            <a:spAutoFit/>
          </a:bodyPr>
          <a:lstStyle/>
          <a:p>
            <a:pPr marL="360363" lvl="1" indent="-360363">
              <a:buFont typeface="Wingdings" pitchFamily="2" charset="2"/>
              <a:buChar char="Ø"/>
            </a:pPr>
            <a:r>
              <a:rPr lang="en-US" altLang="en-US" sz="2400" b="1" dirty="0" smtClean="0"/>
              <a:t>Sek.211 KTN </a:t>
            </a:r>
            <a:r>
              <a:rPr lang="en-US" altLang="en-US" sz="2400" dirty="0" smtClean="0"/>
              <a:t>– </a:t>
            </a:r>
            <a:r>
              <a:rPr lang="en-US" altLang="en-US" sz="2400" dirty="0" err="1" smtClean="0"/>
              <a:t>Penyaksian</a:t>
            </a:r>
            <a:r>
              <a:rPr lang="en-US" altLang="en-US" sz="2400" dirty="0" smtClean="0"/>
              <a:t> </a:t>
            </a:r>
            <a:r>
              <a:rPr lang="en-US" altLang="en-US" sz="2400" dirty="0" err="1" smtClean="0"/>
              <a:t>instrumen</a:t>
            </a:r>
            <a:r>
              <a:rPr lang="en-US" altLang="en-US" sz="2400" dirty="0" smtClean="0"/>
              <a:t> </a:t>
            </a:r>
            <a:r>
              <a:rPr lang="en-US" altLang="en-US" sz="2400" dirty="0" err="1" smtClean="0"/>
              <a:t>urusniaga</a:t>
            </a:r>
            <a:r>
              <a:rPr lang="en-US" altLang="en-US" sz="2400" dirty="0" smtClean="0"/>
              <a:t> </a:t>
            </a:r>
            <a:r>
              <a:rPr lang="en-US" altLang="en-US" sz="2400" dirty="0" err="1" smtClean="0"/>
              <a:t>oleh</a:t>
            </a:r>
            <a:r>
              <a:rPr lang="en-US" altLang="en-US" sz="2400" dirty="0" smtClean="0"/>
              <a:t> </a:t>
            </a:r>
            <a:r>
              <a:rPr lang="en-US" altLang="en-US" sz="2400" dirty="0" err="1" smtClean="0"/>
              <a:t>mereka</a:t>
            </a:r>
            <a:r>
              <a:rPr lang="en-US" altLang="en-US" sz="2400" dirty="0" smtClean="0"/>
              <a:t> yang </a:t>
            </a:r>
            <a:r>
              <a:rPr lang="en-US" altLang="en-US" sz="2400" dirty="0" err="1" smtClean="0"/>
              <a:t>dinyatakan</a:t>
            </a:r>
            <a:r>
              <a:rPr lang="en-US" altLang="en-US" sz="2400" dirty="0" smtClean="0"/>
              <a:t> </a:t>
            </a:r>
            <a:r>
              <a:rPr lang="en-US" altLang="en-US" sz="2400" dirty="0" err="1" smtClean="0"/>
              <a:t>dalam</a:t>
            </a:r>
            <a:r>
              <a:rPr lang="en-US" altLang="en-US" sz="2400" dirty="0" smtClean="0"/>
              <a:t> </a:t>
            </a:r>
            <a:r>
              <a:rPr lang="en-US" altLang="en-US" sz="2400" dirty="0" err="1" smtClean="0"/>
              <a:t>Jadual</a:t>
            </a:r>
            <a:r>
              <a:rPr lang="en-US" altLang="en-US" sz="2400" dirty="0" smtClean="0"/>
              <a:t> Ke-5 KTN.</a:t>
            </a:r>
          </a:p>
          <a:p>
            <a:pPr marL="360363" lvl="1" indent="-360363">
              <a:buFont typeface="Wingdings" pitchFamily="2" charset="2"/>
              <a:buChar char="Ø"/>
            </a:pPr>
            <a:r>
              <a:rPr lang="en-US" altLang="en-US" sz="2400" b="1" dirty="0" err="1" smtClean="0"/>
              <a:t>Sek</a:t>
            </a:r>
            <a:r>
              <a:rPr lang="en-US" altLang="en-US" sz="2400" b="1" dirty="0" smtClean="0"/>
              <a:t>. 293 KTN </a:t>
            </a:r>
            <a:r>
              <a:rPr lang="en-US" altLang="en-US" sz="2400" dirty="0" smtClean="0"/>
              <a:t>– </a:t>
            </a:r>
            <a:r>
              <a:rPr lang="en-US" altLang="en-US" sz="2400" dirty="0" err="1" smtClean="0"/>
              <a:t>Bayaran</a:t>
            </a:r>
            <a:r>
              <a:rPr lang="en-US" altLang="en-US" sz="2400" dirty="0" smtClean="0"/>
              <a:t> </a:t>
            </a:r>
            <a:r>
              <a:rPr lang="en-US" altLang="en-US" sz="2400" dirty="0" err="1" smtClean="0"/>
              <a:t>Pendaftaran</a:t>
            </a:r>
            <a:r>
              <a:rPr lang="en-US" altLang="en-US" sz="2400" dirty="0" smtClean="0"/>
              <a:t>.</a:t>
            </a:r>
          </a:p>
          <a:p>
            <a:pPr marL="360363" lvl="1" indent="-360363">
              <a:buFont typeface="Wingdings" pitchFamily="2" charset="2"/>
              <a:buChar char="Ø"/>
            </a:pPr>
            <a:r>
              <a:rPr lang="en-US" altLang="en-US" sz="2400" b="1" dirty="0" smtClean="0"/>
              <a:t>Sek.294 KTN </a:t>
            </a:r>
            <a:r>
              <a:rPr lang="en-US" altLang="en-US" sz="2400" dirty="0" smtClean="0"/>
              <a:t>– </a:t>
            </a:r>
            <a:r>
              <a:rPr lang="en-US" altLang="en-US" sz="2400" dirty="0" err="1" smtClean="0"/>
              <a:t>Suratcara</a:t>
            </a:r>
            <a:r>
              <a:rPr lang="en-US" altLang="en-US" sz="2400" dirty="0" smtClean="0"/>
              <a:t> </a:t>
            </a:r>
            <a:r>
              <a:rPr lang="en-US" altLang="en-US" sz="2400" dirty="0" err="1" smtClean="0"/>
              <a:t>disetemkan</a:t>
            </a:r>
            <a:r>
              <a:rPr lang="en-US" altLang="en-US" sz="2400" dirty="0" smtClean="0"/>
              <a:t> </a:t>
            </a:r>
            <a:r>
              <a:rPr lang="en-US" altLang="en-US" sz="2400" dirty="0" err="1" smtClean="0"/>
              <a:t>mengikut</a:t>
            </a:r>
            <a:r>
              <a:rPr lang="en-US" altLang="en-US" sz="2400" dirty="0" smtClean="0"/>
              <a:t> </a:t>
            </a:r>
            <a:r>
              <a:rPr lang="en-US" altLang="en-US" sz="2400" dirty="0" err="1" smtClean="0"/>
              <a:t>Ordinan</a:t>
            </a:r>
            <a:r>
              <a:rPr lang="en-US" altLang="en-US" sz="2400" dirty="0" smtClean="0"/>
              <a:t> </a:t>
            </a:r>
            <a:r>
              <a:rPr lang="en-US" altLang="en-US" sz="2400" dirty="0" err="1" smtClean="0"/>
              <a:t>Setem</a:t>
            </a:r>
            <a:r>
              <a:rPr lang="en-US" altLang="en-US" sz="2400" dirty="0" smtClean="0"/>
              <a:t> 1949.</a:t>
            </a:r>
          </a:p>
          <a:p>
            <a:pPr marL="360363" lvl="1" indent="-360363">
              <a:buFont typeface="Wingdings" pitchFamily="2" charset="2"/>
              <a:buChar char="Ø"/>
            </a:pPr>
            <a:r>
              <a:rPr lang="en-US" altLang="en-US" sz="2400" b="1" dirty="0" smtClean="0"/>
              <a:t>Sek.292 KTN </a:t>
            </a:r>
            <a:r>
              <a:rPr lang="en-US" altLang="en-US" sz="2400" dirty="0" smtClean="0"/>
              <a:t>– </a:t>
            </a:r>
            <a:r>
              <a:rPr lang="en-US" altLang="en-US" sz="2400" dirty="0" err="1" smtClean="0"/>
              <a:t>Diserahkan</a:t>
            </a:r>
            <a:r>
              <a:rPr lang="en-US" altLang="en-US" sz="2400" dirty="0" smtClean="0"/>
              <a:t> </a:t>
            </a:r>
            <a:r>
              <a:rPr lang="en-US" altLang="en-US" sz="2400" dirty="0" err="1" smtClean="0"/>
              <a:t>di</a:t>
            </a:r>
            <a:r>
              <a:rPr lang="en-US" altLang="en-US" sz="2400" dirty="0" smtClean="0"/>
              <a:t> </a:t>
            </a:r>
            <a:r>
              <a:rPr lang="en-US" altLang="en-US" sz="2400" dirty="0" err="1" smtClean="0"/>
              <a:t>Pejabat</a:t>
            </a:r>
            <a:r>
              <a:rPr lang="en-US" altLang="en-US" sz="2400" dirty="0" smtClean="0"/>
              <a:t> Tanah </a:t>
            </a:r>
            <a:r>
              <a:rPr lang="en-US" altLang="en-US" sz="2400" dirty="0" err="1" smtClean="0"/>
              <a:t>atau</a:t>
            </a:r>
            <a:r>
              <a:rPr lang="en-US" altLang="en-US" sz="2400" dirty="0" smtClean="0"/>
              <a:t> </a:t>
            </a:r>
            <a:r>
              <a:rPr lang="en-US" altLang="en-US" sz="2400" dirty="0" err="1" smtClean="0"/>
              <a:t>Pejabat</a:t>
            </a:r>
            <a:r>
              <a:rPr lang="en-US" altLang="en-US" sz="2400" dirty="0" smtClean="0"/>
              <a:t> </a:t>
            </a:r>
            <a:r>
              <a:rPr lang="en-US" altLang="en-US" sz="2400" dirty="0" err="1" smtClean="0"/>
              <a:t>Pendaftar</a:t>
            </a:r>
            <a:r>
              <a:rPr lang="en-US" altLang="en-US" sz="2400" dirty="0" smtClean="0"/>
              <a:t> </a:t>
            </a:r>
            <a:r>
              <a:rPr lang="en-US" altLang="en-US" sz="2400" dirty="0" err="1" smtClean="0"/>
              <a:t>mengikut</a:t>
            </a:r>
            <a:r>
              <a:rPr lang="en-US" altLang="en-US" sz="2400" dirty="0" smtClean="0"/>
              <a:t> </a:t>
            </a:r>
            <a:r>
              <a:rPr lang="en-US" altLang="en-US" sz="2400" dirty="0" err="1" smtClean="0"/>
              <a:t>kesesuaian</a:t>
            </a:r>
            <a:r>
              <a:rPr lang="en-US" altLang="en-US" sz="2400" dirty="0" smtClean="0"/>
              <a:t> </a:t>
            </a:r>
            <a:r>
              <a:rPr lang="en-US" altLang="en-US" sz="2400" dirty="0" err="1" smtClean="0"/>
              <a:t>dan</a:t>
            </a:r>
            <a:r>
              <a:rPr lang="en-US" altLang="en-US" sz="2400" dirty="0" smtClean="0"/>
              <a:t> </a:t>
            </a:r>
            <a:r>
              <a:rPr lang="en-US" altLang="en-US" sz="2400" dirty="0" err="1" smtClean="0"/>
              <a:t>waktu</a:t>
            </a:r>
            <a:r>
              <a:rPr lang="en-US" altLang="en-US" sz="2400" dirty="0" smtClean="0"/>
              <a:t> </a:t>
            </a:r>
            <a:r>
              <a:rPr lang="en-US" altLang="en-US" sz="2400" dirty="0" err="1" smtClean="0"/>
              <a:t>perserahan</a:t>
            </a:r>
            <a:r>
              <a:rPr lang="en-US" altLang="en-US" sz="2400" dirty="0" smtClean="0"/>
              <a:t> </a:t>
            </a:r>
            <a:r>
              <a:rPr lang="en-US" altLang="en-US" sz="2400" dirty="0" err="1" smtClean="0"/>
              <a:t>dicatat</a:t>
            </a:r>
            <a:r>
              <a:rPr lang="en-US" altLang="en-US" sz="2400" dirty="0" smtClean="0"/>
              <a:t> </a:t>
            </a:r>
            <a:r>
              <a:rPr lang="en-US" altLang="en-US" sz="2400" dirty="0" err="1" smtClean="0"/>
              <a:t>oleh</a:t>
            </a:r>
            <a:r>
              <a:rPr lang="en-US" altLang="en-US" sz="2400" dirty="0" smtClean="0"/>
              <a:t> </a:t>
            </a:r>
            <a:r>
              <a:rPr lang="en-US" altLang="en-US" sz="2400" dirty="0" err="1" smtClean="0"/>
              <a:t>Pendaftar</a:t>
            </a:r>
            <a:r>
              <a:rPr lang="en-US" altLang="en-US" sz="2400"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217613" y="2743200"/>
            <a:ext cx="7772400" cy="1143000"/>
          </a:xfrm>
          <a:noFill/>
          <a:ln/>
        </p:spPr>
        <p:txBody>
          <a:bodyPr/>
          <a:lstStyle/>
          <a:p>
            <a:r>
              <a:rPr lang="en-US" sz="6000" dirty="0" smtClean="0"/>
              <a:t>PINDAHMILIK</a:t>
            </a:r>
            <a:endParaRPr lang="en-US" sz="4800" dirty="0"/>
          </a:p>
        </p:txBody>
      </p:sp>
    </p:spTree>
  </p:cSld>
  <p:clrMapOvr>
    <a:masterClrMapping/>
  </p:clrMapOvr>
  <p:transition>
    <p:zoom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370013" y="228600"/>
            <a:ext cx="7772400" cy="1143000"/>
          </a:xfrm>
          <a:noFill/>
          <a:ln/>
        </p:spPr>
        <p:txBody>
          <a:bodyPr/>
          <a:lstStyle/>
          <a:p>
            <a:r>
              <a:rPr lang="en-US"/>
              <a:t>KUASA-KUASA PINDAHMILIK</a:t>
            </a:r>
          </a:p>
        </p:txBody>
      </p:sp>
      <p:sp>
        <p:nvSpPr>
          <p:cNvPr id="7171" name="Rectangle 3"/>
          <p:cNvSpPr>
            <a:spLocks noGrp="1" noChangeArrowheads="1"/>
          </p:cNvSpPr>
          <p:nvPr>
            <p:ph type="body" idx="1"/>
          </p:nvPr>
        </p:nvSpPr>
        <p:spPr>
          <a:xfrm>
            <a:off x="1370013" y="1752600"/>
            <a:ext cx="7772400" cy="4114800"/>
          </a:xfrm>
          <a:noFill/>
          <a:ln/>
        </p:spPr>
        <p:txBody>
          <a:bodyPr/>
          <a:lstStyle/>
          <a:p>
            <a:r>
              <a:rPr lang="en-US" sz="2800" dirty="0" err="1"/>
              <a:t>Apa</a:t>
            </a:r>
            <a:r>
              <a:rPr lang="en-US" sz="2800" dirty="0"/>
              <a:t> yang </a:t>
            </a:r>
            <a:r>
              <a:rPr lang="en-US" sz="2800" dirty="0" err="1"/>
              <a:t>boleh</a:t>
            </a:r>
            <a:r>
              <a:rPr lang="en-US" sz="2800" dirty="0"/>
              <a:t> </a:t>
            </a:r>
            <a:r>
              <a:rPr lang="en-US" sz="2800" dirty="0" err="1"/>
              <a:t>dipindahmilik</a:t>
            </a:r>
            <a:r>
              <a:rPr lang="en-US" sz="2800" dirty="0"/>
              <a:t>?(S 214(1))</a:t>
            </a:r>
          </a:p>
          <a:p>
            <a:pPr lvl="1"/>
            <a:r>
              <a:rPr lang="en-US" dirty="0" err="1"/>
              <a:t>Kesemua</a:t>
            </a:r>
            <a:r>
              <a:rPr lang="en-US" dirty="0"/>
              <a:t>, </a:t>
            </a:r>
            <a:r>
              <a:rPr lang="en-US" dirty="0" err="1"/>
              <a:t>tetapi</a:t>
            </a:r>
            <a:r>
              <a:rPr lang="en-US" dirty="0"/>
              <a:t> </a:t>
            </a:r>
            <a:r>
              <a:rPr lang="en-US" dirty="0" err="1"/>
              <a:t>tidak</a:t>
            </a:r>
            <a:r>
              <a:rPr lang="en-US" dirty="0"/>
              <a:t> </a:t>
            </a:r>
            <a:r>
              <a:rPr lang="en-US" dirty="0" err="1"/>
              <a:t>sebahagian</a:t>
            </a:r>
            <a:r>
              <a:rPr lang="en-US" dirty="0"/>
              <a:t> </a:t>
            </a:r>
            <a:r>
              <a:rPr lang="en-US" dirty="0" err="1"/>
              <a:t>sahaja</a:t>
            </a:r>
            <a:r>
              <a:rPr lang="en-US" dirty="0"/>
              <a:t> </a:t>
            </a:r>
            <a:r>
              <a:rPr lang="en-US" dirty="0" err="1"/>
              <a:t>mana-mana</a:t>
            </a:r>
            <a:r>
              <a:rPr lang="en-US" dirty="0"/>
              <a:t> </a:t>
            </a:r>
            <a:r>
              <a:rPr lang="en-US" dirty="0" err="1"/>
              <a:t>tanahmilik</a:t>
            </a:r>
            <a:endParaRPr lang="en-US" dirty="0"/>
          </a:p>
          <a:p>
            <a:pPr lvl="1"/>
            <a:r>
              <a:rPr lang="en-US" dirty="0" err="1"/>
              <a:t>Kesemua</a:t>
            </a:r>
            <a:r>
              <a:rPr lang="en-US" dirty="0"/>
              <a:t>, </a:t>
            </a:r>
            <a:r>
              <a:rPr lang="en-US" dirty="0" err="1"/>
              <a:t>tetapi</a:t>
            </a:r>
            <a:r>
              <a:rPr lang="en-US" dirty="0"/>
              <a:t> </a:t>
            </a:r>
            <a:r>
              <a:rPr lang="en-US" dirty="0" err="1"/>
              <a:t>tidak</a:t>
            </a:r>
            <a:r>
              <a:rPr lang="en-US" dirty="0"/>
              <a:t> </a:t>
            </a:r>
            <a:r>
              <a:rPr lang="en-US" dirty="0" err="1"/>
              <a:t>sebahagian</a:t>
            </a:r>
            <a:r>
              <a:rPr lang="en-US" dirty="0"/>
              <a:t> </a:t>
            </a:r>
            <a:r>
              <a:rPr lang="en-US" dirty="0" err="1"/>
              <a:t>sahaja</a:t>
            </a:r>
            <a:r>
              <a:rPr lang="en-US" dirty="0"/>
              <a:t> </a:t>
            </a:r>
            <a:r>
              <a:rPr lang="en-US" dirty="0" err="1"/>
              <a:t>mana-mana</a:t>
            </a:r>
            <a:r>
              <a:rPr lang="en-US" dirty="0"/>
              <a:t> </a:t>
            </a:r>
            <a:r>
              <a:rPr lang="en-US" dirty="0" err="1"/>
              <a:t>bahagian</a:t>
            </a:r>
            <a:r>
              <a:rPr lang="en-US" dirty="0"/>
              <a:t> yang </a:t>
            </a:r>
            <a:r>
              <a:rPr lang="en-US" dirty="0" err="1"/>
              <a:t>tidak</a:t>
            </a:r>
            <a:r>
              <a:rPr lang="en-US" dirty="0"/>
              <a:t> </a:t>
            </a:r>
            <a:r>
              <a:rPr lang="en-US" dirty="0" err="1"/>
              <a:t>di</a:t>
            </a:r>
            <a:r>
              <a:rPr lang="en-US" dirty="0"/>
              <a:t> </a:t>
            </a:r>
            <a:r>
              <a:rPr lang="en-US" dirty="0" err="1"/>
              <a:t>pecahkan</a:t>
            </a:r>
            <a:r>
              <a:rPr lang="en-US" dirty="0"/>
              <a:t> </a:t>
            </a:r>
            <a:r>
              <a:rPr lang="en-US" dirty="0" err="1"/>
              <a:t>ke</a:t>
            </a:r>
            <a:r>
              <a:rPr lang="en-US" dirty="0"/>
              <a:t> </a:t>
            </a:r>
            <a:r>
              <a:rPr lang="en-US" dirty="0" err="1"/>
              <a:t>atas</a:t>
            </a:r>
            <a:r>
              <a:rPr lang="en-US" dirty="0"/>
              <a:t> </a:t>
            </a:r>
            <a:r>
              <a:rPr lang="en-US" dirty="0" err="1"/>
              <a:t>tanah</a:t>
            </a:r>
            <a:r>
              <a:rPr lang="en-US" dirty="0"/>
              <a:t> </a:t>
            </a:r>
            <a:r>
              <a:rPr lang="en-US" dirty="0" err="1"/>
              <a:t>milik</a:t>
            </a:r>
            <a:endParaRPr lang="en-US" dirty="0"/>
          </a:p>
          <a:p>
            <a:pPr lvl="1"/>
            <a:r>
              <a:rPr lang="en-US" dirty="0" err="1"/>
              <a:t>Mana-mana</a:t>
            </a:r>
            <a:r>
              <a:rPr lang="en-US" dirty="0"/>
              <a:t> </a:t>
            </a:r>
            <a:r>
              <a:rPr lang="en-US" dirty="0" err="1"/>
              <a:t>pajakan</a:t>
            </a:r>
            <a:r>
              <a:rPr lang="en-US" dirty="0"/>
              <a:t> </a:t>
            </a:r>
            <a:r>
              <a:rPr lang="en-US" dirty="0" err="1"/>
              <a:t>tanahmilik</a:t>
            </a:r>
            <a:endParaRPr lang="en-US" dirty="0"/>
          </a:p>
          <a:p>
            <a:pPr lvl="1"/>
            <a:r>
              <a:rPr lang="en-US" dirty="0" err="1"/>
              <a:t>Mana-mana</a:t>
            </a:r>
            <a:r>
              <a:rPr lang="en-US" dirty="0"/>
              <a:t> </a:t>
            </a:r>
            <a:r>
              <a:rPr lang="en-US" dirty="0" err="1"/>
              <a:t>Gadaian</a:t>
            </a:r>
            <a:endParaRPr lang="en-US" dirty="0"/>
          </a:p>
          <a:p>
            <a:pPr lvl="1"/>
            <a:r>
              <a:rPr lang="en-US" dirty="0" err="1"/>
              <a:t>Mana-mana</a:t>
            </a:r>
            <a:r>
              <a:rPr lang="en-US" dirty="0"/>
              <a:t> </a:t>
            </a:r>
            <a:r>
              <a:rPr lang="en-US" dirty="0" err="1"/>
              <a:t>tenansi</a:t>
            </a:r>
            <a:r>
              <a:rPr lang="en-US" dirty="0"/>
              <a:t> yang </a:t>
            </a:r>
            <a:r>
              <a:rPr lang="en-US" dirty="0" err="1"/>
              <a:t>dikecualikan</a:t>
            </a:r>
            <a:r>
              <a:rPr lang="en-US" dirty="0"/>
              <a:t> </a:t>
            </a:r>
            <a:r>
              <a:rPr lang="en-US" dirty="0" err="1"/>
              <a:t>dari</a:t>
            </a:r>
            <a:r>
              <a:rPr lang="en-US" dirty="0"/>
              <a:t> </a:t>
            </a:r>
            <a:r>
              <a:rPr lang="en-US" dirty="0" err="1"/>
              <a:t>pendaftaran</a:t>
            </a:r>
            <a:endParaRPr lang="en-US" dirty="0"/>
          </a:p>
        </p:txBody>
      </p:sp>
    </p:spTree>
  </p:cSld>
  <p:clrMapOvr>
    <a:masterClrMapping/>
  </p:clrMapOvr>
  <p:transition>
    <p:split orient="vert"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370013" y="304800"/>
            <a:ext cx="7772400" cy="1143000"/>
          </a:xfrm>
          <a:noFill/>
          <a:ln/>
        </p:spPr>
        <p:txBody>
          <a:bodyPr/>
          <a:lstStyle/>
          <a:p>
            <a:r>
              <a:rPr lang="en-US"/>
              <a:t>SEKATAN PINDAHMILIK</a:t>
            </a:r>
          </a:p>
        </p:txBody>
      </p:sp>
      <p:sp>
        <p:nvSpPr>
          <p:cNvPr id="9219" name="Rectangle 3"/>
          <p:cNvSpPr>
            <a:spLocks noGrp="1" noChangeArrowheads="1"/>
          </p:cNvSpPr>
          <p:nvPr>
            <p:ph type="body" idx="1"/>
          </p:nvPr>
        </p:nvSpPr>
        <p:spPr>
          <a:xfrm>
            <a:off x="1370013" y="1676400"/>
            <a:ext cx="7772400" cy="4114800"/>
          </a:xfrm>
          <a:noFill/>
          <a:ln/>
        </p:spPr>
        <p:txBody>
          <a:bodyPr/>
          <a:lstStyle/>
          <a:p>
            <a:r>
              <a:rPr lang="en-US" sz="2800" dirty="0" err="1"/>
              <a:t>Kuasa</a:t>
            </a:r>
            <a:r>
              <a:rPr lang="en-US" sz="2800" dirty="0"/>
              <a:t> </a:t>
            </a:r>
            <a:r>
              <a:rPr lang="en-US" sz="2800" dirty="0" err="1"/>
              <a:t>pindahmilik</a:t>
            </a:r>
            <a:r>
              <a:rPr lang="en-US" sz="2800" dirty="0"/>
              <a:t> di </a:t>
            </a:r>
            <a:r>
              <a:rPr lang="en-US" sz="2800" dirty="0" err="1"/>
              <a:t>bawah</a:t>
            </a:r>
            <a:r>
              <a:rPr lang="en-US" sz="2800" dirty="0"/>
              <a:t> S </a:t>
            </a:r>
            <a:r>
              <a:rPr lang="en-US" sz="2800" dirty="0" smtClean="0"/>
              <a:t>214(2) </a:t>
            </a:r>
            <a:r>
              <a:rPr lang="en-US" sz="2800" dirty="0" err="1"/>
              <a:t>adalah</a:t>
            </a:r>
            <a:r>
              <a:rPr lang="en-US" sz="2800" dirty="0"/>
              <a:t> </a:t>
            </a:r>
            <a:r>
              <a:rPr lang="en-US" sz="2800" dirty="0" err="1"/>
              <a:t>tertakluk</a:t>
            </a:r>
            <a:r>
              <a:rPr lang="en-US" sz="2800" dirty="0"/>
              <a:t> </a:t>
            </a:r>
            <a:r>
              <a:rPr lang="en-US" sz="2800" dirty="0" err="1"/>
              <a:t>kepada</a:t>
            </a:r>
            <a:endParaRPr lang="en-US" sz="2800" dirty="0"/>
          </a:p>
          <a:p>
            <a:pPr lvl="1"/>
            <a:r>
              <a:rPr lang="en-US" dirty="0" err="1"/>
              <a:t>Larangan</a:t>
            </a:r>
            <a:r>
              <a:rPr lang="en-US" dirty="0"/>
              <a:t> </a:t>
            </a:r>
            <a:r>
              <a:rPr lang="en-US" dirty="0" err="1"/>
              <a:t>atau</a:t>
            </a:r>
            <a:r>
              <a:rPr lang="en-US" dirty="0"/>
              <a:t> </a:t>
            </a:r>
            <a:r>
              <a:rPr lang="en-US" dirty="0" err="1"/>
              <a:t>batasan</a:t>
            </a:r>
            <a:r>
              <a:rPr lang="en-US" dirty="0"/>
              <a:t> yang </a:t>
            </a:r>
            <a:r>
              <a:rPr lang="en-US" dirty="0" err="1"/>
              <a:t>dikenakan</a:t>
            </a:r>
            <a:r>
              <a:rPr lang="en-US" dirty="0"/>
              <a:t> </a:t>
            </a:r>
            <a:r>
              <a:rPr lang="en-US" dirty="0" err="1"/>
              <a:t>oleh</a:t>
            </a:r>
            <a:r>
              <a:rPr lang="en-US" dirty="0"/>
              <a:t> KTN </a:t>
            </a:r>
            <a:r>
              <a:rPr lang="en-US" dirty="0" err="1"/>
              <a:t>atau</a:t>
            </a:r>
            <a:r>
              <a:rPr lang="en-US" dirty="0"/>
              <a:t> </a:t>
            </a:r>
            <a:r>
              <a:rPr lang="en-US" dirty="0" err="1"/>
              <a:t>mana-mana</a:t>
            </a:r>
            <a:r>
              <a:rPr lang="en-US" dirty="0"/>
              <a:t> </a:t>
            </a:r>
            <a:r>
              <a:rPr lang="en-US" dirty="0" err="1"/>
              <a:t>undang-undang</a:t>
            </a:r>
            <a:r>
              <a:rPr lang="en-US" dirty="0"/>
              <a:t> </a:t>
            </a:r>
            <a:r>
              <a:rPr lang="en-US" dirty="0" err="1"/>
              <a:t>bertulis</a:t>
            </a:r>
            <a:r>
              <a:rPr lang="en-US" dirty="0"/>
              <a:t> yang </a:t>
            </a:r>
            <a:r>
              <a:rPr lang="en-US" dirty="0" err="1"/>
              <a:t>pada</a:t>
            </a:r>
            <a:r>
              <a:rPr lang="en-US" dirty="0"/>
              <a:t> </a:t>
            </a:r>
            <a:r>
              <a:rPr lang="en-US" dirty="0" err="1"/>
              <a:t>masa</a:t>
            </a:r>
            <a:r>
              <a:rPr lang="en-US" dirty="0"/>
              <a:t> </a:t>
            </a:r>
            <a:r>
              <a:rPr lang="en-US" dirty="0" err="1"/>
              <a:t>itu</a:t>
            </a:r>
            <a:r>
              <a:rPr lang="en-US" dirty="0"/>
              <a:t> </a:t>
            </a:r>
            <a:r>
              <a:rPr lang="en-US" dirty="0" err="1"/>
              <a:t>berkuatkuasa</a:t>
            </a:r>
            <a:endParaRPr lang="en-US" dirty="0"/>
          </a:p>
          <a:p>
            <a:pPr lvl="1"/>
            <a:r>
              <a:rPr lang="en-US" dirty="0" err="1"/>
              <a:t>Mana-mana</a:t>
            </a:r>
            <a:r>
              <a:rPr lang="en-US" dirty="0"/>
              <a:t> </a:t>
            </a:r>
            <a:r>
              <a:rPr lang="en-US" dirty="0" err="1"/>
              <a:t>sekatan</a:t>
            </a:r>
            <a:r>
              <a:rPr lang="en-US" dirty="0"/>
              <a:t> </a:t>
            </a:r>
            <a:r>
              <a:rPr lang="en-US" dirty="0" err="1"/>
              <a:t>kepentingan</a:t>
            </a:r>
            <a:r>
              <a:rPr lang="en-US" dirty="0"/>
              <a:t> yang </a:t>
            </a:r>
            <a:r>
              <a:rPr lang="en-US" dirty="0" err="1"/>
              <a:t>pada</a:t>
            </a:r>
            <a:r>
              <a:rPr lang="en-US" dirty="0"/>
              <a:t> </a:t>
            </a:r>
            <a:r>
              <a:rPr lang="en-US" dirty="0" err="1"/>
              <a:t>masa</a:t>
            </a:r>
            <a:r>
              <a:rPr lang="en-US" dirty="0"/>
              <a:t> </a:t>
            </a:r>
            <a:r>
              <a:rPr lang="en-US" dirty="0" err="1"/>
              <a:t>itu</a:t>
            </a:r>
            <a:r>
              <a:rPr lang="en-US" dirty="0"/>
              <a:t> </a:t>
            </a:r>
            <a:r>
              <a:rPr lang="en-US" dirty="0" err="1"/>
              <a:t>tanah</a:t>
            </a:r>
            <a:r>
              <a:rPr lang="en-US" dirty="0"/>
              <a:t> </a:t>
            </a:r>
            <a:r>
              <a:rPr lang="en-US" dirty="0" err="1"/>
              <a:t>berkenaan</a:t>
            </a:r>
            <a:r>
              <a:rPr lang="en-US" dirty="0"/>
              <a:t> </a:t>
            </a:r>
            <a:r>
              <a:rPr lang="en-US" dirty="0" err="1"/>
              <a:t>tertakluk</a:t>
            </a:r>
            <a:endParaRPr lang="en-US" dirty="0"/>
          </a:p>
          <a:p>
            <a:pPr lvl="1"/>
            <a:r>
              <a:rPr lang="en-US" dirty="0" err="1"/>
              <a:t>Jika</a:t>
            </a:r>
            <a:r>
              <a:rPr lang="en-US" dirty="0"/>
              <a:t> </a:t>
            </a:r>
            <a:r>
              <a:rPr lang="en-US" dirty="0" err="1"/>
              <a:t>ianya</a:t>
            </a:r>
            <a:r>
              <a:rPr lang="en-US" dirty="0"/>
              <a:t> </a:t>
            </a:r>
            <a:r>
              <a:rPr lang="en-US" dirty="0" err="1"/>
              <a:t>pajakan</a:t>
            </a:r>
            <a:r>
              <a:rPr lang="en-US" dirty="0"/>
              <a:t>, </a:t>
            </a:r>
            <a:r>
              <a:rPr lang="en-US" dirty="0" err="1"/>
              <a:t>gadaian</a:t>
            </a:r>
            <a:r>
              <a:rPr lang="en-US" dirty="0"/>
              <a:t> </a:t>
            </a:r>
            <a:r>
              <a:rPr lang="en-US" dirty="0" err="1"/>
              <a:t>dan</a:t>
            </a:r>
            <a:r>
              <a:rPr lang="en-US" dirty="0"/>
              <a:t> </a:t>
            </a:r>
            <a:r>
              <a:rPr lang="en-US" dirty="0" err="1"/>
              <a:t>tenansi</a:t>
            </a:r>
            <a:r>
              <a:rPr lang="en-US" dirty="0"/>
              <a:t> yang </a:t>
            </a:r>
            <a:r>
              <a:rPr lang="en-US" dirty="0" err="1"/>
              <a:t>dikecualikan</a:t>
            </a:r>
            <a:r>
              <a:rPr lang="en-US" dirty="0"/>
              <a:t> </a:t>
            </a:r>
            <a:r>
              <a:rPr lang="en-US" dirty="0" err="1"/>
              <a:t>daripada</a:t>
            </a:r>
            <a:r>
              <a:rPr lang="en-US" dirty="0"/>
              <a:t> </a:t>
            </a:r>
            <a:r>
              <a:rPr lang="en-US" dirty="0" err="1"/>
              <a:t>pendaftaran</a:t>
            </a:r>
            <a:r>
              <a:rPr lang="en-US" dirty="0"/>
              <a:t>, </a:t>
            </a:r>
            <a:r>
              <a:rPr lang="en-US" dirty="0" err="1"/>
              <a:t>peruntukan</a:t>
            </a:r>
            <a:r>
              <a:rPr lang="en-US" dirty="0"/>
              <a:t> di </a:t>
            </a:r>
            <a:r>
              <a:rPr lang="en-US" dirty="0" err="1"/>
              <a:t>dalamnya</a:t>
            </a:r>
            <a:r>
              <a:rPr lang="en-US" dirty="0"/>
              <a:t> </a:t>
            </a:r>
            <a:r>
              <a:rPr lang="en-US" dirty="0" err="1"/>
              <a:t>samada</a:t>
            </a:r>
            <a:r>
              <a:rPr lang="en-US" dirty="0"/>
              <a:t> </a:t>
            </a:r>
            <a:r>
              <a:rPr lang="en-US" dirty="0" err="1"/>
              <a:t>dinyatakan</a:t>
            </a:r>
            <a:r>
              <a:rPr lang="en-US" dirty="0"/>
              <a:t> </a:t>
            </a:r>
            <a:r>
              <a:rPr lang="en-US" dirty="0" err="1"/>
              <a:t>atau</a:t>
            </a:r>
            <a:r>
              <a:rPr lang="en-US" dirty="0"/>
              <a:t> yang </a:t>
            </a:r>
            <a:r>
              <a:rPr lang="en-US" dirty="0" err="1"/>
              <a:t>telah</a:t>
            </a:r>
            <a:r>
              <a:rPr lang="en-US" dirty="0"/>
              <a:t> </a:t>
            </a:r>
            <a:r>
              <a:rPr lang="en-US" dirty="0" err="1"/>
              <a:t>ditetapkan</a:t>
            </a:r>
            <a:endParaRPr lang="en-US" dirty="0"/>
          </a:p>
        </p:txBody>
      </p:sp>
    </p:spTree>
  </p:cSld>
  <p:clrMapOvr>
    <a:masterClrMapping/>
  </p:clrMapOvr>
  <p:transition>
    <p:pull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en-US"/>
              <a:t>BORANG PINDAHMILIK</a:t>
            </a:r>
          </a:p>
        </p:txBody>
      </p:sp>
      <p:sp>
        <p:nvSpPr>
          <p:cNvPr id="11267" name="Rectangle 3"/>
          <p:cNvSpPr>
            <a:spLocks noGrp="1" noChangeArrowheads="1"/>
          </p:cNvSpPr>
          <p:nvPr>
            <p:ph type="body" idx="1"/>
          </p:nvPr>
        </p:nvSpPr>
        <p:spPr>
          <a:noFill/>
          <a:ln/>
        </p:spPr>
        <p:txBody>
          <a:bodyPr/>
          <a:lstStyle/>
          <a:p>
            <a:r>
              <a:rPr lang="en-US"/>
              <a:t>Pindahmilik tanah, bahagian atau pajakan</a:t>
            </a:r>
          </a:p>
          <a:p>
            <a:pPr lvl="1"/>
            <a:r>
              <a:rPr lang="en-US"/>
              <a:t>Borang 14A KTN</a:t>
            </a:r>
          </a:p>
          <a:p>
            <a:r>
              <a:rPr lang="en-US"/>
              <a:t>Pindahmilik Gadaian</a:t>
            </a:r>
          </a:p>
          <a:p>
            <a:pPr lvl="1"/>
            <a:r>
              <a:rPr lang="en-US"/>
              <a:t>Borang 14B KTN</a:t>
            </a:r>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1" y="1500174"/>
            <a:ext cx="3409943" cy="523220"/>
          </a:xfrm>
          <a:prstGeom prst="rect">
            <a:avLst/>
          </a:prstGeom>
          <a:noFill/>
        </p:spPr>
        <p:txBody>
          <a:bodyPr wrap="square" rtlCol="0">
            <a:spAutoFit/>
          </a:bodyPr>
          <a:lstStyle/>
          <a:p>
            <a:r>
              <a:rPr lang="en-US" sz="2800" b="1" dirty="0" smtClean="0">
                <a:solidFill>
                  <a:srgbClr val="FF0000"/>
                </a:solidFill>
              </a:rPr>
              <a:t>TAKRIF URUSNIAGA</a:t>
            </a:r>
            <a:endParaRPr lang="en-US" sz="2800" dirty="0">
              <a:solidFill>
                <a:srgbClr val="FF0000"/>
              </a:solidFill>
            </a:endParaRPr>
          </a:p>
        </p:txBody>
      </p:sp>
      <p:sp>
        <p:nvSpPr>
          <p:cNvPr id="3" name="Rectangle 10"/>
          <p:cNvSpPr txBox="1">
            <a:spLocks noRot="1" noChangeArrowheads="1"/>
          </p:cNvSpPr>
          <p:nvPr/>
        </p:nvSpPr>
        <p:spPr>
          <a:xfrm>
            <a:off x="539750" y="2049473"/>
            <a:ext cx="8104216" cy="3808419"/>
          </a:xfrm>
          <a:prstGeom prst="rect">
            <a:avLst/>
          </a:prstGeom>
        </p:spPr>
        <p:txBody>
          <a:bodyPr/>
          <a:lstStyle/>
          <a:p>
            <a:pPr marL="342900" marR="0" lvl="0" indent="17463" algn="l" defTabSz="914400" rtl="0" eaLnBrk="1" fontAlgn="auto" latinLnBrk="0" hangingPunct="1">
              <a:lnSpc>
                <a:spcPct val="100000"/>
              </a:lnSpc>
              <a:spcBef>
                <a:spcPct val="20000"/>
              </a:spcBef>
              <a:spcAft>
                <a:spcPts val="0"/>
              </a:spcAft>
              <a:buClrTx/>
              <a:buSzTx/>
              <a:tabLst/>
              <a:defRPr/>
            </a:pPr>
            <a:r>
              <a:rPr kumimoji="0" lang="en-US" sz="2800" b="1" i="0" u="sng" strike="noStrike" kern="1200" cap="none" spc="0" normalizeH="0" baseline="0" noProof="0" dirty="0" err="1" smtClean="0">
                <a:ln>
                  <a:noFill/>
                </a:ln>
                <a:solidFill>
                  <a:schemeClr val="tx1"/>
                </a:solidFill>
                <a:effectLst/>
                <a:uLnTx/>
                <a:uFillTx/>
                <a:latin typeface="+mn-lt"/>
                <a:ea typeface="+mn-ea"/>
                <a:cs typeface="+mn-cs"/>
              </a:rPr>
              <a:t>Seksyen</a:t>
            </a:r>
            <a:r>
              <a:rPr kumimoji="0" lang="en-US" sz="2800" b="1" i="0" u="sng" strike="noStrike" kern="1200" cap="none" spc="0" normalizeH="0" baseline="0" noProof="0" dirty="0" smtClean="0">
                <a:ln>
                  <a:noFill/>
                </a:ln>
                <a:solidFill>
                  <a:schemeClr val="tx1"/>
                </a:solidFill>
                <a:effectLst/>
                <a:uLnTx/>
                <a:uFillTx/>
                <a:latin typeface="+mn-lt"/>
                <a:ea typeface="+mn-ea"/>
                <a:cs typeface="+mn-cs"/>
              </a:rPr>
              <a:t> 5 KTN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342900" marR="0" lvl="0" indent="-342900" algn="just"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Ertinya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apa-apa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transaksi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mengenai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tanah</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berimilik</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dikuatkuasakan</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bawah</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kuasa-kuasa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diberi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oleh</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Penggal</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IV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apa-apa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transaksi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serupa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dikuatkuasakan</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bawah</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mana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mana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undang</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undang</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tanah</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terdahulu</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tetapi</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tidak</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termasuk</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mana-mana</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kaveat</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perintah</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1" i="0" u="none" strike="noStrike" kern="1200" cap="none" spc="0" normalizeH="0" baseline="0" noProof="0" dirty="0" err="1" smtClean="0">
                <a:ln>
                  <a:noFill/>
                </a:ln>
                <a:solidFill>
                  <a:schemeClr val="tx1"/>
                </a:solidFill>
                <a:effectLst/>
                <a:uLnTx/>
                <a:uFillTx/>
                <a:latin typeface="+mn-lt"/>
                <a:ea typeface="+mn-ea"/>
                <a:cs typeface="+mn-cs"/>
              </a:rPr>
              <a:t>larangan</a:t>
            </a:r>
            <a:r>
              <a:rPr kumimoji="0" lang="en-US" sz="2800" b="1"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p:spPr>
        <p:txBody>
          <a:bodyPr/>
          <a:lstStyle/>
          <a:p>
            <a:r>
              <a:rPr lang="en-US"/>
              <a:t>SEKATAN TERHADAP TANAH PERTANIAN</a:t>
            </a:r>
          </a:p>
        </p:txBody>
      </p:sp>
      <p:sp>
        <p:nvSpPr>
          <p:cNvPr id="13315" name="Rectangle 3"/>
          <p:cNvSpPr>
            <a:spLocks noGrp="1" noChangeArrowheads="1"/>
          </p:cNvSpPr>
          <p:nvPr>
            <p:ph type="body" idx="1"/>
          </p:nvPr>
        </p:nvSpPr>
        <p:spPr>
          <a:noFill/>
          <a:ln/>
        </p:spPr>
        <p:txBody>
          <a:bodyPr/>
          <a:lstStyle/>
          <a:p>
            <a:r>
              <a:rPr lang="en-US"/>
              <a:t>Subseksyen (3) Seksyen 205</a:t>
            </a:r>
          </a:p>
          <a:p>
            <a:pPr lvl="1"/>
            <a:r>
              <a:rPr lang="en-US"/>
              <a:t>Tiada urusniaga boleh dilakukan terhadap tanah yang mempunyai kategori “Pertanian” jika urusniaga tersebut akan mewujudkan syer yang tidak pecahbahagi “undivided share” pada saiz yang jika syer tersebut dibuat pecah bahagian, keluasan individu tanah adalah kurang dari 2/5 hektar (kecuali Kelantan 1/5 hektar).</a:t>
            </a:r>
          </a:p>
        </p:txBody>
      </p:sp>
    </p:spTree>
  </p:cSld>
  <p:clrMapOvr>
    <a:masterClrMapping/>
  </p:clrMapOvr>
  <p:transition>
    <p:spli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US"/>
              <a:t>PINDAHMILIK BAHAGIAN</a:t>
            </a:r>
          </a:p>
        </p:txBody>
      </p:sp>
      <p:sp>
        <p:nvSpPr>
          <p:cNvPr id="19459" name="Rectangle 3"/>
          <p:cNvSpPr>
            <a:spLocks noGrp="1" noChangeArrowheads="1"/>
          </p:cNvSpPr>
          <p:nvPr>
            <p:ph type="body" idx="1"/>
          </p:nvPr>
        </p:nvSpPr>
        <p:spPr>
          <a:noFill/>
          <a:ln/>
        </p:spPr>
        <p:txBody>
          <a:bodyPr/>
          <a:lstStyle/>
          <a:p>
            <a:r>
              <a:rPr lang="en-US"/>
              <a:t>Jika pindahmilik melibatkan salah seorang dari pemilik bersama sebagai penerima pindahmilik, syer akibat dari pindahmilik tersebut akan disatukan dengan syer yang telah sediaada</a:t>
            </a: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US"/>
              <a:t>PINDAHMILIK PAJAKAN DAN GADAIAN</a:t>
            </a:r>
          </a:p>
        </p:txBody>
      </p:sp>
      <p:sp>
        <p:nvSpPr>
          <p:cNvPr id="21507" name="Rectangle 3"/>
          <p:cNvSpPr>
            <a:spLocks noGrp="1" noChangeArrowheads="1"/>
          </p:cNvSpPr>
          <p:nvPr>
            <p:ph type="body" idx="1"/>
          </p:nvPr>
        </p:nvSpPr>
        <p:spPr>
          <a:noFill/>
          <a:ln/>
        </p:spPr>
        <p:txBody>
          <a:bodyPr/>
          <a:lstStyle/>
          <a:p>
            <a:r>
              <a:rPr lang="en-US" dirty="0" err="1"/>
              <a:t>Kepentingan</a:t>
            </a:r>
            <a:r>
              <a:rPr lang="en-US" dirty="0"/>
              <a:t> </a:t>
            </a:r>
            <a:r>
              <a:rPr lang="en-US" dirty="0" err="1"/>
              <a:t>pajakan</a:t>
            </a:r>
            <a:r>
              <a:rPr lang="en-US" dirty="0"/>
              <a:t> </a:t>
            </a:r>
            <a:r>
              <a:rPr lang="en-US" dirty="0" err="1"/>
              <a:t>atau</a:t>
            </a:r>
            <a:r>
              <a:rPr lang="en-US" dirty="0"/>
              <a:t> </a:t>
            </a:r>
            <a:r>
              <a:rPr lang="en-US" dirty="0" err="1"/>
              <a:t>gadaian</a:t>
            </a:r>
            <a:r>
              <a:rPr lang="en-US" dirty="0"/>
              <a:t> </a:t>
            </a:r>
            <a:r>
              <a:rPr lang="en-US" dirty="0" err="1"/>
              <a:t>akan</a:t>
            </a:r>
            <a:r>
              <a:rPr lang="en-US" dirty="0"/>
              <a:t> </a:t>
            </a:r>
            <a:r>
              <a:rPr lang="en-US" dirty="0" err="1"/>
              <a:t>diberi</a:t>
            </a:r>
            <a:r>
              <a:rPr lang="en-US" dirty="0"/>
              <a:t> </a:t>
            </a:r>
            <a:r>
              <a:rPr lang="en-US" dirty="0" err="1"/>
              <a:t>kepada</a:t>
            </a:r>
            <a:r>
              <a:rPr lang="en-US" dirty="0"/>
              <a:t> </a:t>
            </a:r>
            <a:r>
              <a:rPr lang="en-US" dirty="0" err="1"/>
              <a:t>penerima</a:t>
            </a:r>
            <a:r>
              <a:rPr lang="en-US" dirty="0"/>
              <a:t> </a:t>
            </a:r>
            <a:r>
              <a:rPr lang="en-US" dirty="0" err="1"/>
              <a:t>pindahmilik</a:t>
            </a:r>
            <a:r>
              <a:rPr lang="en-US" dirty="0"/>
              <a:t> </a:t>
            </a:r>
            <a:r>
              <a:rPr lang="en-US" dirty="0" err="1"/>
              <a:t>apabila</a:t>
            </a:r>
            <a:r>
              <a:rPr lang="en-US" dirty="0"/>
              <a:t> </a:t>
            </a:r>
            <a:r>
              <a:rPr lang="en-US" dirty="0" err="1"/>
              <a:t>pindahmilik</a:t>
            </a:r>
            <a:r>
              <a:rPr lang="en-US" dirty="0"/>
              <a:t> </a:t>
            </a:r>
            <a:r>
              <a:rPr lang="en-US" dirty="0" err="1"/>
              <a:t>didaftarkan</a:t>
            </a:r>
            <a:endParaRPr lang="en-US" dirty="0"/>
          </a:p>
          <a:p>
            <a:r>
              <a:rPr lang="en-US" dirty="0" err="1"/>
              <a:t>Segala</a:t>
            </a:r>
            <a:r>
              <a:rPr lang="en-US" dirty="0"/>
              <a:t> </a:t>
            </a:r>
            <a:r>
              <a:rPr lang="en-US" dirty="0" err="1"/>
              <a:t>syarat</a:t>
            </a:r>
            <a:r>
              <a:rPr lang="en-US" dirty="0"/>
              <a:t> yang </a:t>
            </a:r>
            <a:r>
              <a:rPr lang="en-US" dirty="0" err="1"/>
              <a:t>tertulis</a:t>
            </a:r>
            <a:r>
              <a:rPr lang="en-US" dirty="0"/>
              <a:t> </a:t>
            </a:r>
            <a:r>
              <a:rPr lang="en-US" dirty="0" err="1"/>
              <a:t>dan</a:t>
            </a:r>
            <a:r>
              <a:rPr lang="en-US" dirty="0"/>
              <a:t> </a:t>
            </a:r>
            <a:r>
              <a:rPr lang="en-US" dirty="0" err="1"/>
              <a:t>tersirat</a:t>
            </a:r>
            <a:r>
              <a:rPr lang="en-US" dirty="0"/>
              <a:t>, </a:t>
            </a:r>
            <a:r>
              <a:rPr lang="en-US" dirty="0" err="1"/>
              <a:t>segala</a:t>
            </a:r>
            <a:r>
              <a:rPr lang="en-US" dirty="0"/>
              <a:t> </a:t>
            </a:r>
            <a:r>
              <a:rPr lang="en-US" dirty="0" err="1"/>
              <a:t>faedah</a:t>
            </a:r>
            <a:r>
              <a:rPr lang="en-US" dirty="0"/>
              <a:t> </a:t>
            </a:r>
            <a:r>
              <a:rPr lang="en-US" dirty="0" err="1"/>
              <a:t>dan</a:t>
            </a:r>
            <a:r>
              <a:rPr lang="en-US" dirty="0"/>
              <a:t> </a:t>
            </a:r>
            <a:r>
              <a:rPr lang="en-US" dirty="0" err="1"/>
              <a:t>bebanan</a:t>
            </a:r>
            <a:r>
              <a:rPr lang="en-US" dirty="0"/>
              <a:t> yang </a:t>
            </a:r>
            <a:r>
              <a:rPr lang="en-US" dirty="0" err="1" smtClean="0"/>
              <a:t>sedia</a:t>
            </a:r>
            <a:r>
              <a:rPr lang="en-US" dirty="0" smtClean="0"/>
              <a:t> </a:t>
            </a:r>
            <a:r>
              <a:rPr lang="en-US" dirty="0" err="1" smtClean="0"/>
              <a:t>ada</a:t>
            </a:r>
            <a:r>
              <a:rPr lang="en-US" dirty="0" smtClean="0"/>
              <a:t> </a:t>
            </a:r>
            <a:r>
              <a:rPr lang="en-US" dirty="0" err="1"/>
              <a:t>akan</a:t>
            </a:r>
            <a:r>
              <a:rPr lang="en-US" dirty="0"/>
              <a:t> </a:t>
            </a:r>
            <a:r>
              <a:rPr lang="en-US" dirty="0" err="1"/>
              <a:t>diterima</a:t>
            </a:r>
            <a:r>
              <a:rPr lang="en-US" dirty="0"/>
              <a:t> </a:t>
            </a:r>
            <a:r>
              <a:rPr lang="en-US" dirty="0" err="1"/>
              <a:t>atau</a:t>
            </a:r>
            <a:r>
              <a:rPr lang="en-US" dirty="0"/>
              <a:t> </a:t>
            </a:r>
            <a:r>
              <a:rPr lang="en-US" dirty="0" err="1"/>
              <a:t>ditanggung</a:t>
            </a:r>
            <a:r>
              <a:rPr lang="en-US" dirty="0"/>
              <a:t> </a:t>
            </a:r>
            <a:r>
              <a:rPr lang="en-US" dirty="0" err="1"/>
              <a:t>oleh</a:t>
            </a:r>
            <a:r>
              <a:rPr lang="en-US" dirty="0"/>
              <a:t> </a:t>
            </a:r>
            <a:r>
              <a:rPr lang="en-US" dirty="0" err="1"/>
              <a:t>penerima</a:t>
            </a:r>
            <a:r>
              <a:rPr lang="en-US" dirty="0"/>
              <a:t> </a:t>
            </a:r>
            <a:r>
              <a:rPr lang="en-US" dirty="0" err="1"/>
              <a:t>pindahmilik</a:t>
            </a:r>
            <a:endParaRPr lang="en-US" dirty="0"/>
          </a:p>
        </p:txBody>
      </p:sp>
    </p:spTree>
  </p:cSld>
  <p:clrMapOvr>
    <a:masterClrMapping/>
  </p:clrMapOvr>
  <p:transition>
    <p:strips/>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US"/>
              <a:t>PINDAHMILIK TENANSI</a:t>
            </a:r>
          </a:p>
        </p:txBody>
      </p:sp>
      <p:sp>
        <p:nvSpPr>
          <p:cNvPr id="23555" name="Rectangle 3"/>
          <p:cNvSpPr>
            <a:spLocks noGrp="1" noChangeArrowheads="1"/>
          </p:cNvSpPr>
          <p:nvPr>
            <p:ph type="body" idx="1"/>
          </p:nvPr>
        </p:nvSpPr>
        <p:spPr>
          <a:noFill/>
          <a:ln/>
        </p:spPr>
        <p:txBody>
          <a:bodyPr/>
          <a:lstStyle/>
          <a:p>
            <a:r>
              <a:rPr lang="en-US"/>
              <a:t>Tenansi boleh dipindahmilik melalui perjanjian mulut atau instrumen bertulis dalam borang apa juga sekalipun</a:t>
            </a:r>
          </a:p>
        </p:txBody>
      </p:sp>
    </p:spTree>
  </p:cSld>
  <p:clrMapOvr>
    <a:masterClrMapping/>
  </p:clrMapOvr>
  <p:transition>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14554"/>
            <a:ext cx="7772400" cy="1143000"/>
          </a:xfrm>
        </p:spPr>
        <p:txBody>
          <a:bodyPr/>
          <a:lstStyle/>
          <a:p>
            <a:r>
              <a:rPr lang="en-US" sz="6000" dirty="0" smtClean="0"/>
              <a:t>PAJAKAN DAN SEWAAN</a:t>
            </a:r>
            <a:endParaRPr lang="en-US" sz="6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a:t>PAJAKAN</a:t>
            </a:r>
          </a:p>
        </p:txBody>
      </p:sp>
      <p:sp>
        <p:nvSpPr>
          <p:cNvPr id="7171" name="Rectangle 3"/>
          <p:cNvSpPr>
            <a:spLocks noGrp="1" noChangeArrowheads="1"/>
          </p:cNvSpPr>
          <p:nvPr>
            <p:ph type="body" idx="1"/>
          </p:nvPr>
        </p:nvSpPr>
        <p:spPr>
          <a:noFill/>
          <a:ln/>
        </p:spPr>
        <p:txBody>
          <a:bodyPr/>
          <a:lstStyle/>
          <a:p>
            <a:r>
              <a:rPr lang="en-US"/>
              <a:t>Apa yang boleh dipajak</a:t>
            </a:r>
          </a:p>
          <a:p>
            <a:pPr lvl="1"/>
            <a:r>
              <a:rPr lang="en-US"/>
              <a:t>Tuanpunya mana-mana tanahmilik boleh memberi pajakan atas kesemua atau mana-mana bahagiannya</a:t>
            </a:r>
          </a:p>
          <a:p>
            <a:pPr lvl="1"/>
            <a:r>
              <a:rPr lang="en-US"/>
              <a:t>Tiap-tiap pajakan yang diberikan mestilah untuk tempuh yang melebihi 3 tahun</a:t>
            </a:r>
          </a:p>
          <a:p>
            <a:pPr lvl="1"/>
            <a:r>
              <a:rPr lang="en-US"/>
              <a:t>Berhubung dengan pajakan kesemua tanah, tempoh maksima ialah 99 tahun      </a:t>
            </a:r>
          </a:p>
        </p:txBody>
      </p:sp>
    </p:spTree>
  </p:cSld>
  <p:clrMapOvr>
    <a:masterClrMapping/>
  </p:clrMapOvr>
  <p:transition>
    <p:cover dir="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noFill/>
          <a:ln/>
        </p:spPr>
        <p:txBody>
          <a:bodyPr/>
          <a:lstStyle/>
          <a:p>
            <a:r>
              <a:rPr lang="en-US"/>
              <a:t>PAJAKAN</a:t>
            </a:r>
          </a:p>
        </p:txBody>
      </p:sp>
      <p:sp>
        <p:nvSpPr>
          <p:cNvPr id="9219" name="Rectangle 3"/>
          <p:cNvSpPr>
            <a:spLocks noGrp="1" noChangeArrowheads="1"/>
          </p:cNvSpPr>
          <p:nvPr>
            <p:ph type="body" idx="1"/>
          </p:nvPr>
        </p:nvSpPr>
        <p:spPr>
          <a:noFill/>
          <a:ln/>
        </p:spPr>
        <p:txBody>
          <a:bodyPr/>
          <a:lstStyle/>
          <a:p>
            <a:r>
              <a:rPr lang="en-US"/>
              <a:t>Apa yang boleh dipajak</a:t>
            </a:r>
          </a:p>
          <a:p>
            <a:pPr lvl="1"/>
            <a:r>
              <a:rPr lang="en-US"/>
              <a:t>Berhubung dengan pajakan sebahagian sahaja, tempuh maksima ialah 30 tahun</a:t>
            </a:r>
          </a:p>
          <a:p>
            <a:pPr lvl="1"/>
            <a:r>
              <a:rPr lang="en-US"/>
              <a:t>Mengenai pajakan sebahagian sahaja, pelan dan perihal yang mencukupi bagi membolehkan bahagian itu dikenali dengan tepat hendaklah dikembarkan kepada suratcara</a:t>
            </a:r>
          </a:p>
        </p:txBody>
      </p:sp>
    </p:spTree>
  </p:cSld>
  <p:clrMapOvr>
    <a:masterClrMapping/>
  </p:clrMapOvr>
  <p:transition>
    <p:cover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noFill/>
          <a:ln/>
        </p:spPr>
        <p:txBody>
          <a:bodyPr/>
          <a:lstStyle/>
          <a:p>
            <a:r>
              <a:rPr lang="en-US"/>
              <a:t>KUASA PAJAKAN</a:t>
            </a:r>
          </a:p>
        </p:txBody>
      </p:sp>
      <p:sp>
        <p:nvSpPr>
          <p:cNvPr id="11267" name="Rectangle 3"/>
          <p:cNvSpPr>
            <a:spLocks noGrp="1" noChangeArrowheads="1"/>
          </p:cNvSpPr>
          <p:nvPr>
            <p:ph type="body" idx="1"/>
          </p:nvPr>
        </p:nvSpPr>
        <p:spPr>
          <a:noFill/>
          <a:ln/>
        </p:spPr>
        <p:txBody>
          <a:bodyPr/>
          <a:lstStyle/>
          <a:p>
            <a:r>
              <a:rPr lang="en-US"/>
              <a:t>Kuasa untuk memberi pajakan adalah tertakluk kepada berikut:</a:t>
            </a:r>
          </a:p>
          <a:p>
            <a:pPr lvl="1"/>
            <a:r>
              <a:rPr lang="en-US"/>
              <a:t>Apa-apa larangan atau batasan yang dikenakan oleh KTN atau mana-mana undang-undang bertulis yang berkuatkuasa</a:t>
            </a:r>
          </a:p>
          <a:p>
            <a:pPr lvl="1"/>
            <a:r>
              <a:rPr lang="en-US"/>
              <a:t>Mana-mana sekatan kepentingan yang pada masa itu tanah berkenaan tertakluk</a:t>
            </a:r>
          </a:p>
        </p:txBody>
      </p:sp>
    </p:spTree>
  </p:cSld>
  <p:clrMapOvr>
    <a:masterClrMapping/>
  </p:clrMapOvr>
  <p:transition>
    <p:cover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p:spPr>
        <p:txBody>
          <a:bodyPr/>
          <a:lstStyle/>
          <a:p>
            <a:r>
              <a:rPr lang="en-US"/>
              <a:t>KUASA PAJAKAN</a:t>
            </a:r>
          </a:p>
        </p:txBody>
      </p:sp>
      <p:sp>
        <p:nvSpPr>
          <p:cNvPr id="13315" name="Rectangle 3"/>
          <p:cNvSpPr>
            <a:spLocks noGrp="1" noChangeArrowheads="1"/>
          </p:cNvSpPr>
          <p:nvPr>
            <p:ph type="body" idx="1"/>
          </p:nvPr>
        </p:nvSpPr>
        <p:spPr>
          <a:noFill/>
          <a:ln/>
        </p:spPr>
        <p:txBody>
          <a:bodyPr/>
          <a:lstStyle/>
          <a:p>
            <a:pPr lvl="1"/>
            <a:r>
              <a:rPr lang="en-US"/>
              <a:t>Pajakan tidak boleh diberikan kepada 2 orang atau lebih melainkan sebagai pemegang amanah  atau wakil</a:t>
            </a:r>
          </a:p>
          <a:p>
            <a:pPr lvl="1"/>
            <a:r>
              <a:rPr lang="en-US"/>
              <a:t>Jika tanah itu tertakluk kepada gadaian, persetujuan pemegang gadai mestilah diperolehi</a:t>
            </a:r>
          </a:p>
        </p:txBody>
      </p:sp>
    </p:spTree>
  </p:cSld>
  <p:clrMapOvr>
    <a:masterClrMapping/>
  </p:clrMapOvr>
  <p:transition>
    <p:pull/>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a:t>PAJAKAN KECIL</a:t>
            </a:r>
          </a:p>
        </p:txBody>
      </p:sp>
      <p:sp>
        <p:nvSpPr>
          <p:cNvPr id="15363" name="Rectangle 3"/>
          <p:cNvSpPr>
            <a:spLocks noGrp="1" noChangeArrowheads="1"/>
          </p:cNvSpPr>
          <p:nvPr>
            <p:ph type="body" idx="1"/>
          </p:nvPr>
        </p:nvSpPr>
        <p:spPr>
          <a:noFill/>
          <a:ln/>
        </p:spPr>
        <p:txBody>
          <a:bodyPr/>
          <a:lstStyle/>
          <a:p>
            <a:r>
              <a:rPr lang="en-US"/>
              <a:t>Apa yang boleh dipajak-kecil</a:t>
            </a:r>
          </a:p>
          <a:p>
            <a:pPr lvl="1"/>
            <a:r>
              <a:rPr lang="en-US"/>
              <a:t>Pemegang  pajakan/pajakan kecil boleh memberi pajakan kecil kesemua atau sebahagian daripada tanah yang terkandung dalam pajakan atau pajakan kecil</a:t>
            </a:r>
          </a:p>
          <a:p>
            <a:pPr lvl="1"/>
            <a:r>
              <a:rPr lang="en-US"/>
              <a:t>Tiap-tiap pajakan kecil yang diberikan mestilah bagi tempuh melebihi 3 tahun</a:t>
            </a:r>
          </a:p>
        </p:txBody>
      </p:sp>
    </p:spTree>
  </p:cSld>
  <p:clrMapOvr>
    <a:masterClrMapping/>
  </p:clrMapOvr>
  <p:transition>
    <p:cover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Rot="1" noChangeArrowheads="1"/>
          </p:cNvSpPr>
          <p:nvPr/>
        </p:nvSpPr>
        <p:spPr>
          <a:xfrm>
            <a:off x="457200" y="1357298"/>
            <a:ext cx="8229600" cy="4625989"/>
          </a:xfrm>
          <a:prstGeom prst="rect">
            <a:avLst/>
          </a:prstGeom>
          <a:noFill/>
          <a:ln>
            <a:solidFill>
              <a:schemeClr val="tx1"/>
            </a:solidFill>
          </a:ln>
        </p:spPr>
        <p:txBody>
          <a:bodyPr/>
          <a:lstStyle/>
          <a:p>
            <a:pPr marL="0" marR="0" lvl="0" indent="0" algn="ctr"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2800" b="1" i="0" u="sng" strike="noStrike" kern="1200" cap="none" spc="0" normalizeH="0" baseline="0" noProof="0" dirty="0" err="1" smtClean="0">
                <a:ln>
                  <a:noFill/>
                </a:ln>
                <a:solidFill>
                  <a:schemeClr val="tx1"/>
                </a:solidFill>
                <a:effectLst/>
                <a:uLnTx/>
                <a:uFillTx/>
                <a:latin typeface="+mn-lt"/>
                <a:ea typeface="+mn-ea"/>
                <a:cs typeface="+mn-cs"/>
              </a:rPr>
              <a:t>Seksyen</a:t>
            </a:r>
            <a:r>
              <a:rPr kumimoji="0" lang="en-US" sz="2800" b="1" i="0" u="sng" strike="noStrike" kern="1200" cap="none" spc="0" normalizeH="0" baseline="0" noProof="0" dirty="0" smtClean="0">
                <a:ln>
                  <a:noFill/>
                </a:ln>
                <a:solidFill>
                  <a:schemeClr val="tx1"/>
                </a:solidFill>
                <a:effectLst/>
                <a:uLnTx/>
                <a:uFillTx/>
                <a:latin typeface="+mn-lt"/>
                <a:ea typeface="+mn-ea"/>
                <a:cs typeface="+mn-cs"/>
              </a:rPr>
              <a:t> 205 (1) KTN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Urusniaga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urusniaga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boleh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dilaksanakan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bawah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Akta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ini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mengenai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tanah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berimilik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kepentingan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dalamnya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hendaklah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merupakan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urusniaga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urusniaga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yang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ditetapkan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dalam</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Bahagian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14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hingga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ke</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17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tidak</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yang lain-</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lainnya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Rectangle 2"/>
          <p:cNvSpPr/>
          <p:nvPr/>
        </p:nvSpPr>
        <p:spPr>
          <a:xfrm>
            <a:off x="642910" y="4286256"/>
            <a:ext cx="4929222" cy="1569660"/>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just"/>
            <a:r>
              <a:rPr lang="en-US" sz="2400" b="1" dirty="0" err="1" smtClean="0">
                <a:solidFill>
                  <a:schemeClr val="tx2">
                    <a:lumMod val="75000"/>
                  </a:schemeClr>
                </a:solidFill>
              </a:rPr>
              <a:t>Bahagian</a:t>
            </a:r>
            <a:r>
              <a:rPr lang="en-US" sz="2400" b="1" dirty="0" smtClean="0">
                <a:solidFill>
                  <a:schemeClr val="tx2">
                    <a:lumMod val="75000"/>
                  </a:schemeClr>
                </a:solidFill>
              </a:rPr>
              <a:t> </a:t>
            </a:r>
            <a:r>
              <a:rPr lang="en-US" sz="2400" b="1" dirty="0" err="1" smtClean="0">
                <a:solidFill>
                  <a:schemeClr val="tx2">
                    <a:lumMod val="75000"/>
                  </a:schemeClr>
                </a:solidFill>
              </a:rPr>
              <a:t>Ke</a:t>
            </a:r>
            <a:r>
              <a:rPr lang="en-US" sz="2400" b="1" dirty="0" smtClean="0">
                <a:solidFill>
                  <a:schemeClr val="tx2">
                    <a:lumMod val="75000"/>
                  </a:schemeClr>
                </a:solidFill>
              </a:rPr>
              <a:t> 14 : </a:t>
            </a:r>
            <a:r>
              <a:rPr lang="en-US" sz="2400" b="1" dirty="0" err="1" smtClean="0">
                <a:solidFill>
                  <a:schemeClr val="tx2">
                    <a:lumMod val="75000"/>
                  </a:schemeClr>
                </a:solidFill>
              </a:rPr>
              <a:t>Pindahmilik</a:t>
            </a:r>
            <a:endParaRPr lang="en-US" sz="2400" b="1" dirty="0" smtClean="0">
              <a:solidFill>
                <a:schemeClr val="tx2">
                  <a:lumMod val="75000"/>
                </a:schemeClr>
              </a:solidFill>
            </a:endParaRPr>
          </a:p>
          <a:p>
            <a:pPr algn="just"/>
            <a:r>
              <a:rPr lang="en-US" sz="2400" b="1" dirty="0" err="1" smtClean="0">
                <a:solidFill>
                  <a:schemeClr val="tx2">
                    <a:lumMod val="75000"/>
                  </a:schemeClr>
                </a:solidFill>
              </a:rPr>
              <a:t>Bahagian</a:t>
            </a:r>
            <a:r>
              <a:rPr lang="en-US" sz="2400" b="1" dirty="0" smtClean="0">
                <a:solidFill>
                  <a:schemeClr val="tx2">
                    <a:lumMod val="75000"/>
                  </a:schemeClr>
                </a:solidFill>
              </a:rPr>
              <a:t> </a:t>
            </a:r>
            <a:r>
              <a:rPr lang="en-US" sz="2400" b="1" dirty="0" err="1" smtClean="0">
                <a:solidFill>
                  <a:schemeClr val="tx2">
                    <a:lumMod val="75000"/>
                  </a:schemeClr>
                </a:solidFill>
              </a:rPr>
              <a:t>Ke</a:t>
            </a:r>
            <a:r>
              <a:rPr lang="en-US" sz="2400" b="1" dirty="0" smtClean="0">
                <a:solidFill>
                  <a:schemeClr val="tx2">
                    <a:lumMod val="75000"/>
                  </a:schemeClr>
                </a:solidFill>
              </a:rPr>
              <a:t> 15 : </a:t>
            </a:r>
            <a:r>
              <a:rPr lang="en-US" sz="2400" b="1" dirty="0" err="1" smtClean="0">
                <a:solidFill>
                  <a:schemeClr val="tx2">
                    <a:lumMod val="75000"/>
                  </a:schemeClr>
                </a:solidFill>
              </a:rPr>
              <a:t>Pajakan</a:t>
            </a:r>
            <a:r>
              <a:rPr lang="en-US" sz="2400" b="1" dirty="0" smtClean="0">
                <a:solidFill>
                  <a:schemeClr val="tx2">
                    <a:lumMod val="75000"/>
                  </a:schemeClr>
                </a:solidFill>
              </a:rPr>
              <a:t> </a:t>
            </a:r>
            <a:r>
              <a:rPr lang="en-US" sz="2400" b="1" dirty="0" err="1" smtClean="0">
                <a:solidFill>
                  <a:schemeClr val="tx2">
                    <a:lumMod val="75000"/>
                  </a:schemeClr>
                </a:solidFill>
              </a:rPr>
              <a:t>dan</a:t>
            </a:r>
            <a:r>
              <a:rPr lang="en-US" sz="2400" b="1" dirty="0" smtClean="0">
                <a:solidFill>
                  <a:schemeClr val="tx2">
                    <a:lumMod val="75000"/>
                  </a:schemeClr>
                </a:solidFill>
              </a:rPr>
              <a:t> </a:t>
            </a:r>
            <a:r>
              <a:rPr lang="en-US" sz="2400" b="1" dirty="0" err="1" smtClean="0">
                <a:solidFill>
                  <a:schemeClr val="tx2">
                    <a:lumMod val="75000"/>
                  </a:schemeClr>
                </a:solidFill>
              </a:rPr>
              <a:t>Sewaan</a:t>
            </a:r>
            <a:endParaRPr lang="en-US" sz="2400" b="1" dirty="0" smtClean="0">
              <a:solidFill>
                <a:schemeClr val="tx2">
                  <a:lumMod val="75000"/>
                </a:schemeClr>
              </a:solidFill>
            </a:endParaRPr>
          </a:p>
          <a:p>
            <a:pPr algn="just"/>
            <a:r>
              <a:rPr lang="en-US" sz="2400" b="1" dirty="0" err="1" smtClean="0">
                <a:solidFill>
                  <a:schemeClr val="tx2">
                    <a:lumMod val="75000"/>
                  </a:schemeClr>
                </a:solidFill>
              </a:rPr>
              <a:t>Bahagian</a:t>
            </a:r>
            <a:r>
              <a:rPr lang="en-US" sz="2400" b="1" dirty="0" smtClean="0">
                <a:solidFill>
                  <a:schemeClr val="tx2">
                    <a:lumMod val="75000"/>
                  </a:schemeClr>
                </a:solidFill>
              </a:rPr>
              <a:t> </a:t>
            </a:r>
            <a:r>
              <a:rPr lang="en-US" sz="2400" b="1" dirty="0" err="1" smtClean="0">
                <a:solidFill>
                  <a:schemeClr val="tx2">
                    <a:lumMod val="75000"/>
                  </a:schemeClr>
                </a:solidFill>
              </a:rPr>
              <a:t>Ke</a:t>
            </a:r>
            <a:r>
              <a:rPr lang="en-US" sz="2400" b="1" dirty="0" smtClean="0">
                <a:solidFill>
                  <a:schemeClr val="tx2">
                    <a:lumMod val="75000"/>
                  </a:schemeClr>
                </a:solidFill>
              </a:rPr>
              <a:t> 16 : </a:t>
            </a:r>
            <a:r>
              <a:rPr lang="en-US" sz="2400" b="1" dirty="0" err="1" smtClean="0">
                <a:solidFill>
                  <a:schemeClr val="tx2">
                    <a:lumMod val="75000"/>
                  </a:schemeClr>
                </a:solidFill>
              </a:rPr>
              <a:t>Cagaran</a:t>
            </a:r>
            <a:r>
              <a:rPr lang="en-US" sz="2400" b="1" dirty="0" smtClean="0">
                <a:solidFill>
                  <a:schemeClr val="tx2">
                    <a:lumMod val="75000"/>
                  </a:schemeClr>
                </a:solidFill>
              </a:rPr>
              <a:t> </a:t>
            </a:r>
            <a:r>
              <a:rPr lang="en-US" sz="2400" b="1" dirty="0" err="1" smtClean="0">
                <a:solidFill>
                  <a:schemeClr val="tx2">
                    <a:lumMod val="75000"/>
                  </a:schemeClr>
                </a:solidFill>
              </a:rPr>
              <a:t>dan</a:t>
            </a:r>
            <a:r>
              <a:rPr lang="en-US" sz="2400" b="1" dirty="0" smtClean="0">
                <a:solidFill>
                  <a:schemeClr val="tx2">
                    <a:lumMod val="75000"/>
                  </a:schemeClr>
                </a:solidFill>
              </a:rPr>
              <a:t> Lien</a:t>
            </a:r>
          </a:p>
          <a:p>
            <a:pPr algn="just"/>
            <a:r>
              <a:rPr lang="en-US" sz="2400" b="1" dirty="0" err="1" smtClean="0">
                <a:solidFill>
                  <a:schemeClr val="tx2">
                    <a:lumMod val="75000"/>
                  </a:schemeClr>
                </a:solidFill>
              </a:rPr>
              <a:t>Bahagian</a:t>
            </a:r>
            <a:r>
              <a:rPr lang="en-US" sz="2400" b="1" dirty="0" smtClean="0">
                <a:solidFill>
                  <a:schemeClr val="tx2">
                    <a:lumMod val="75000"/>
                  </a:schemeClr>
                </a:solidFill>
              </a:rPr>
              <a:t> </a:t>
            </a:r>
            <a:r>
              <a:rPr lang="en-US" sz="2400" b="1" dirty="0" err="1" smtClean="0">
                <a:solidFill>
                  <a:schemeClr val="tx2">
                    <a:lumMod val="75000"/>
                  </a:schemeClr>
                </a:solidFill>
              </a:rPr>
              <a:t>Ke</a:t>
            </a:r>
            <a:r>
              <a:rPr lang="en-US" sz="2400" b="1" dirty="0" smtClean="0">
                <a:solidFill>
                  <a:schemeClr val="tx2">
                    <a:lumMod val="75000"/>
                  </a:schemeClr>
                </a:solidFill>
              </a:rPr>
              <a:t> 17 : </a:t>
            </a:r>
            <a:r>
              <a:rPr lang="en-US" sz="2400" b="1" dirty="0" err="1" smtClean="0">
                <a:solidFill>
                  <a:schemeClr val="tx2">
                    <a:lumMod val="75000"/>
                  </a:schemeClr>
                </a:solidFill>
              </a:rPr>
              <a:t>Esmen</a:t>
            </a:r>
            <a:endParaRPr lang="en-US" sz="2400" b="1" dirty="0">
              <a:solidFill>
                <a:schemeClr val="tx2">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noFill/>
          <a:ln/>
        </p:spPr>
        <p:txBody>
          <a:bodyPr/>
          <a:lstStyle/>
          <a:p>
            <a:r>
              <a:rPr lang="en-US"/>
              <a:t>PAJAKAN KECIL</a:t>
            </a:r>
          </a:p>
        </p:txBody>
      </p:sp>
      <p:sp>
        <p:nvSpPr>
          <p:cNvPr id="17411" name="Rectangle 3"/>
          <p:cNvSpPr>
            <a:spLocks noGrp="1" noChangeArrowheads="1"/>
          </p:cNvSpPr>
          <p:nvPr>
            <p:ph type="body" idx="1"/>
          </p:nvPr>
        </p:nvSpPr>
        <p:spPr>
          <a:noFill/>
          <a:ln/>
        </p:spPr>
        <p:txBody>
          <a:bodyPr/>
          <a:lstStyle/>
          <a:p>
            <a:r>
              <a:rPr lang="en-US"/>
              <a:t>Apa yang boleh dipajak</a:t>
            </a:r>
          </a:p>
          <a:p>
            <a:pPr lvl="1"/>
            <a:r>
              <a:rPr lang="en-US"/>
              <a:t>Berhubung dengan pajakan kecil bagi sebahagian sahaja dari tanah milik, tempuh maksima ialah 30 tahun</a:t>
            </a:r>
          </a:p>
          <a:p>
            <a:pPr lvl="1"/>
            <a:r>
              <a:rPr lang="en-US"/>
              <a:t>Bagi pajakan kecil sebahagian sahaja tanah milik, pelan dan perihal yang mencukupi bagi membolehkan bahagian itu dikenali dengan tepat hendaklah dikembarkan dengan suratcara</a:t>
            </a:r>
          </a:p>
        </p:txBody>
      </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US"/>
              <a:t>KUASA PAJAKAN KECIL</a:t>
            </a:r>
          </a:p>
        </p:txBody>
      </p:sp>
      <p:sp>
        <p:nvSpPr>
          <p:cNvPr id="19459" name="Rectangle 3"/>
          <p:cNvSpPr>
            <a:spLocks noGrp="1" noChangeArrowheads="1"/>
          </p:cNvSpPr>
          <p:nvPr>
            <p:ph type="body" idx="1"/>
          </p:nvPr>
        </p:nvSpPr>
        <p:spPr>
          <a:noFill/>
          <a:ln/>
        </p:spPr>
        <p:txBody>
          <a:bodyPr/>
          <a:lstStyle/>
          <a:p>
            <a:r>
              <a:rPr lang="en-US"/>
              <a:t>Kuasa untuk memberi pajakan kecil adalah tertakluk kepada</a:t>
            </a:r>
          </a:p>
          <a:p>
            <a:pPr lvl="1"/>
            <a:r>
              <a:rPr lang="en-US"/>
              <a:t>Apa-apa larangan atau batasan yang dikenakan oleh KTN atau mana-mana undang-undang bertulis yang berkuatkuasa</a:t>
            </a:r>
          </a:p>
          <a:p>
            <a:pPr lvl="1"/>
            <a:r>
              <a:rPr lang="en-US"/>
              <a:t>Mana-mana sekatan kepentingan yang pada masa itu tanah berkenaan tertakluk</a:t>
            </a:r>
          </a:p>
        </p:txBody>
      </p:sp>
    </p:spTree>
  </p:cSld>
  <p:clrMapOvr>
    <a:masterClrMapping/>
  </p:clrMapOvr>
  <p:transition>
    <p:pull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US"/>
              <a:t>KUASA PAJAKAN KECIL</a:t>
            </a:r>
          </a:p>
        </p:txBody>
      </p:sp>
      <p:sp>
        <p:nvSpPr>
          <p:cNvPr id="21507" name="Rectangle 3"/>
          <p:cNvSpPr>
            <a:spLocks noGrp="1" noChangeArrowheads="1"/>
          </p:cNvSpPr>
          <p:nvPr>
            <p:ph type="body" idx="1"/>
          </p:nvPr>
        </p:nvSpPr>
        <p:spPr>
          <a:noFill/>
          <a:ln/>
        </p:spPr>
        <p:txBody>
          <a:bodyPr/>
          <a:lstStyle/>
          <a:p>
            <a:pPr lvl="1"/>
            <a:r>
              <a:rPr lang="en-US"/>
              <a:t>Pajakan kecil tidak boleh diberikan kepada 2 orang atau lebih melainkan sebagai pemegang amanah  atau wakil</a:t>
            </a:r>
          </a:p>
          <a:p>
            <a:pPr lvl="1"/>
            <a:r>
              <a:rPr lang="en-US"/>
              <a:t>Jika pajakan atau pajakan kecil itu tertakluk kepada gadaian, persetujuan pemegang gadai mestilah diperolehi</a:t>
            </a:r>
          </a:p>
        </p:txBody>
      </p:sp>
    </p:spTree>
  </p:cSld>
  <p:clrMapOvr>
    <a:masterClrMapping/>
  </p:clrMapOvr>
  <p:transition>
    <p:wipe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p:spPr>
        <p:txBody>
          <a:bodyPr/>
          <a:lstStyle/>
          <a:p>
            <a:r>
              <a:rPr lang="en-US"/>
              <a:t>TENANSI</a:t>
            </a:r>
          </a:p>
        </p:txBody>
      </p:sp>
      <p:sp>
        <p:nvSpPr>
          <p:cNvPr id="23555" name="Rectangle 3"/>
          <p:cNvSpPr>
            <a:spLocks noGrp="1" noChangeArrowheads="1"/>
          </p:cNvSpPr>
          <p:nvPr>
            <p:ph type="body" idx="1"/>
          </p:nvPr>
        </p:nvSpPr>
        <p:spPr>
          <a:noFill/>
          <a:ln/>
        </p:spPr>
        <p:txBody>
          <a:bodyPr/>
          <a:lstStyle/>
          <a:p>
            <a:r>
              <a:rPr lang="en-US"/>
              <a:t>Apa yang boleh diberi tenansi yang dikecualikan dari pendaftaran</a:t>
            </a:r>
          </a:p>
          <a:p>
            <a:pPr lvl="1"/>
            <a:r>
              <a:rPr lang="en-US"/>
              <a:t>Tuanpunya mana-mana tanahmilik boleh memberi tenansi atas kesemua atau mana-mana bahagiannya</a:t>
            </a:r>
          </a:p>
          <a:p>
            <a:pPr lvl="1"/>
            <a:r>
              <a:rPr lang="en-US"/>
              <a:t>Mana-mana pemegang pajakan atau pajakan kecil ke atas tanah</a:t>
            </a:r>
          </a:p>
        </p:txBody>
      </p:sp>
    </p:spTree>
  </p:cSld>
  <p:clrMapOvr>
    <a:masterClrMapping/>
  </p:clrMapOvr>
  <p:transition>
    <p:split orient="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en-US"/>
              <a:t>TENANSI</a:t>
            </a:r>
          </a:p>
        </p:txBody>
      </p:sp>
      <p:sp>
        <p:nvSpPr>
          <p:cNvPr id="25603" name="Rectangle 3"/>
          <p:cNvSpPr>
            <a:spLocks noGrp="1" noChangeArrowheads="1"/>
          </p:cNvSpPr>
          <p:nvPr>
            <p:ph type="body" idx="1"/>
          </p:nvPr>
        </p:nvSpPr>
        <p:spPr>
          <a:noFill/>
          <a:ln/>
        </p:spPr>
        <p:txBody>
          <a:bodyPr/>
          <a:lstStyle/>
          <a:p>
            <a:r>
              <a:rPr lang="en-US"/>
              <a:t>Apa yang boleh diberi tenansi yang dikecualikan dari pendaftaran</a:t>
            </a:r>
          </a:p>
          <a:p>
            <a:pPr lvl="1"/>
            <a:r>
              <a:rPr lang="en-US"/>
              <a:t>Sesiapa yang pada masa itu memegang mana-mana tanahmilik dibawah satu tenansi atau tenansi kecil</a:t>
            </a:r>
          </a:p>
          <a:p>
            <a:pPr lvl="1"/>
            <a:r>
              <a:rPr lang="en-US"/>
              <a:t>Tiap-tiap tenansi yang diberikan mestilah untuk tempoh tidak melebihi 3 tahun</a:t>
            </a:r>
          </a:p>
        </p:txBody>
      </p:sp>
    </p:spTree>
  </p:cSld>
  <p:clrMapOvr>
    <a:masterClrMapping/>
  </p:clrMapOvr>
  <p:transition>
    <p:spli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p:spPr>
        <p:txBody>
          <a:bodyPr/>
          <a:lstStyle/>
          <a:p>
            <a:r>
              <a:rPr lang="en-US"/>
              <a:t>KUASA TENANSI</a:t>
            </a:r>
          </a:p>
        </p:txBody>
      </p:sp>
      <p:sp>
        <p:nvSpPr>
          <p:cNvPr id="27651" name="Rectangle 3"/>
          <p:cNvSpPr>
            <a:spLocks noGrp="1" noChangeArrowheads="1"/>
          </p:cNvSpPr>
          <p:nvPr>
            <p:ph type="body" idx="1"/>
          </p:nvPr>
        </p:nvSpPr>
        <p:spPr>
          <a:noFill/>
          <a:ln/>
        </p:spPr>
        <p:txBody>
          <a:bodyPr/>
          <a:lstStyle/>
          <a:p>
            <a:r>
              <a:rPr lang="en-US"/>
              <a:t>Kuasa untuk memberi tenansi adalah tertakluk kepada</a:t>
            </a:r>
          </a:p>
          <a:p>
            <a:pPr lvl="1"/>
            <a:r>
              <a:rPr lang="en-US"/>
              <a:t>Apa-apa larangan atau batasan yang dikenakan oleh KTN atau mana-mana undang-undang bertulis yang berkuatkuasa</a:t>
            </a:r>
          </a:p>
          <a:p>
            <a:pPr lvl="1"/>
            <a:r>
              <a:rPr lang="en-US"/>
              <a:t>Mana-mana sekatan kepentingan yang pada masa itu tanah berkenaan tertakluk</a:t>
            </a:r>
          </a:p>
        </p:txBody>
      </p:sp>
    </p:spTree>
  </p:cSld>
  <p:clrMapOvr>
    <a:masterClrMapping/>
  </p:clrMapOvr>
  <p:transition>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US"/>
              <a:t>KUASA TENANSI</a:t>
            </a:r>
          </a:p>
        </p:txBody>
      </p:sp>
      <p:sp>
        <p:nvSpPr>
          <p:cNvPr id="29699" name="Rectangle 3"/>
          <p:cNvSpPr>
            <a:spLocks noGrp="1" noChangeArrowheads="1"/>
          </p:cNvSpPr>
          <p:nvPr>
            <p:ph type="body" idx="1"/>
          </p:nvPr>
        </p:nvSpPr>
        <p:spPr>
          <a:noFill/>
          <a:ln/>
        </p:spPr>
        <p:txBody>
          <a:bodyPr/>
          <a:lstStyle/>
          <a:p>
            <a:pPr lvl="1"/>
            <a:r>
              <a:rPr lang="en-US"/>
              <a:t>Setakat mana ianya diberi kepada pemegang pajakan, pajakan kecil atau tenansi, peruntukan mengenai pajakan, pajakan  kecil atau tenansi</a:t>
            </a:r>
          </a:p>
          <a:p>
            <a:pPr lvl="1"/>
            <a:r>
              <a:rPr lang="en-US"/>
              <a:t>Tenansi tidak boleh diberikan kepada 2 orang atau lebih melainkan sebagai pemegang amanah  atau wakil</a:t>
            </a:r>
          </a:p>
          <a:p>
            <a:pPr lvl="1"/>
            <a:r>
              <a:rPr lang="en-US"/>
              <a:t>Jika tanah, pajakan atau pajakan kecil itu tertakluk kepada gadaian, persetujuan pemegang gadai mestilah diperolehi</a:t>
            </a:r>
          </a:p>
        </p:txBody>
      </p:sp>
    </p:spTree>
  </p:cSld>
  <p:clrMapOvr>
    <a:masterClrMapping/>
  </p:clrMapOvr>
  <p:transition>
    <p:strips dir="l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857364"/>
            <a:ext cx="6700862" cy="1285884"/>
          </a:xfrm>
        </p:spPr>
        <p:txBody>
          <a:bodyPr/>
          <a:lstStyle/>
          <a:p>
            <a:r>
              <a:rPr lang="en-US" sz="6000" dirty="0" smtClean="0"/>
              <a:t>GADAIAN DAN LIEN</a:t>
            </a:r>
            <a:endParaRPr lang="en-US" sz="60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en-US"/>
              <a:t>KUASA GADAIAN</a:t>
            </a:r>
          </a:p>
        </p:txBody>
      </p:sp>
      <p:sp>
        <p:nvSpPr>
          <p:cNvPr id="25603" name="Rectangle 3"/>
          <p:cNvSpPr>
            <a:spLocks noGrp="1" noChangeArrowheads="1"/>
          </p:cNvSpPr>
          <p:nvPr>
            <p:ph type="body" idx="1"/>
          </p:nvPr>
        </p:nvSpPr>
        <p:spPr>
          <a:xfrm>
            <a:off x="1285852" y="1981200"/>
            <a:ext cx="7772400" cy="4114800"/>
          </a:xfrm>
          <a:noFill/>
          <a:ln/>
        </p:spPr>
        <p:txBody>
          <a:bodyPr/>
          <a:lstStyle/>
          <a:p>
            <a:r>
              <a:rPr lang="en-US" dirty="0" err="1"/>
              <a:t>Apa</a:t>
            </a:r>
            <a:r>
              <a:rPr lang="en-US" dirty="0"/>
              <a:t> yang </a:t>
            </a:r>
            <a:r>
              <a:rPr lang="en-US" dirty="0" err="1"/>
              <a:t>boleh</a:t>
            </a:r>
            <a:r>
              <a:rPr lang="en-US" dirty="0"/>
              <a:t> </a:t>
            </a:r>
            <a:r>
              <a:rPr lang="en-US" dirty="0" err="1"/>
              <a:t>di</a:t>
            </a:r>
            <a:r>
              <a:rPr lang="en-US" dirty="0"/>
              <a:t> </a:t>
            </a:r>
            <a:r>
              <a:rPr lang="en-US" dirty="0" err="1"/>
              <a:t>gadai</a:t>
            </a:r>
            <a:r>
              <a:rPr lang="en-US" dirty="0"/>
              <a:t>?(</a:t>
            </a:r>
            <a:r>
              <a:rPr lang="en-US" dirty="0" err="1"/>
              <a:t>Seksyen</a:t>
            </a:r>
            <a:r>
              <a:rPr lang="en-US" dirty="0"/>
              <a:t> 241)</a:t>
            </a:r>
          </a:p>
          <a:p>
            <a:pPr lvl="1"/>
            <a:r>
              <a:rPr lang="en-US" dirty="0" err="1"/>
              <a:t>Mana-mana</a:t>
            </a:r>
            <a:r>
              <a:rPr lang="en-US" dirty="0"/>
              <a:t> </a:t>
            </a:r>
            <a:r>
              <a:rPr lang="en-US" dirty="0" err="1"/>
              <a:t>tanahmilik</a:t>
            </a:r>
            <a:r>
              <a:rPr lang="en-US" dirty="0"/>
              <a:t> </a:t>
            </a:r>
            <a:r>
              <a:rPr lang="en-US" dirty="0" err="1"/>
              <a:t>tetapi</a:t>
            </a:r>
            <a:r>
              <a:rPr lang="en-US" dirty="0"/>
              <a:t> </a:t>
            </a:r>
            <a:r>
              <a:rPr lang="en-US" dirty="0" err="1"/>
              <a:t>tidak</a:t>
            </a:r>
            <a:r>
              <a:rPr lang="en-US" dirty="0"/>
              <a:t> </a:t>
            </a:r>
            <a:r>
              <a:rPr lang="en-US" dirty="0" err="1"/>
              <a:t>sebahagian</a:t>
            </a:r>
            <a:r>
              <a:rPr lang="en-US" dirty="0"/>
              <a:t> </a:t>
            </a:r>
            <a:r>
              <a:rPr lang="en-US" dirty="0" err="1"/>
              <a:t>darinya</a:t>
            </a:r>
            <a:endParaRPr lang="en-US" dirty="0"/>
          </a:p>
          <a:p>
            <a:pPr lvl="1"/>
            <a:r>
              <a:rPr lang="en-US" dirty="0" err="1"/>
              <a:t>Mana-mana</a:t>
            </a:r>
            <a:r>
              <a:rPr lang="en-US" dirty="0"/>
              <a:t> </a:t>
            </a:r>
            <a:r>
              <a:rPr lang="en-US" dirty="0" err="1"/>
              <a:t>bahagian</a:t>
            </a:r>
            <a:r>
              <a:rPr lang="en-US" dirty="0"/>
              <a:t> yang </a:t>
            </a:r>
            <a:r>
              <a:rPr lang="en-US" dirty="0" err="1"/>
              <a:t>tidak</a:t>
            </a:r>
            <a:r>
              <a:rPr lang="en-US" dirty="0"/>
              <a:t> </a:t>
            </a:r>
            <a:r>
              <a:rPr lang="en-US" dirty="0" err="1"/>
              <a:t>dipecahbahagi</a:t>
            </a:r>
            <a:r>
              <a:rPr lang="en-US" dirty="0"/>
              <a:t> </a:t>
            </a:r>
            <a:r>
              <a:rPr lang="en-US" dirty="0" err="1"/>
              <a:t>dalam</a:t>
            </a:r>
            <a:r>
              <a:rPr lang="en-US" dirty="0"/>
              <a:t> </a:t>
            </a:r>
            <a:r>
              <a:rPr lang="en-US" dirty="0" err="1"/>
              <a:t>mana-mana</a:t>
            </a:r>
            <a:r>
              <a:rPr lang="en-US" dirty="0"/>
              <a:t> </a:t>
            </a:r>
            <a:r>
              <a:rPr lang="en-US" dirty="0" err="1"/>
              <a:t>tanahmilik</a:t>
            </a:r>
            <a:r>
              <a:rPr lang="en-US" dirty="0"/>
              <a:t> </a:t>
            </a:r>
            <a:r>
              <a:rPr lang="en-US" dirty="0" err="1"/>
              <a:t>tetapi</a:t>
            </a:r>
            <a:r>
              <a:rPr lang="en-US" dirty="0"/>
              <a:t> </a:t>
            </a:r>
            <a:r>
              <a:rPr lang="en-US" dirty="0" err="1"/>
              <a:t>tidak</a:t>
            </a:r>
            <a:r>
              <a:rPr lang="en-US" dirty="0"/>
              <a:t> </a:t>
            </a:r>
            <a:r>
              <a:rPr lang="en-US" dirty="0" err="1"/>
              <a:t>sebahagaian</a:t>
            </a:r>
            <a:r>
              <a:rPr lang="en-US" dirty="0"/>
              <a:t> </a:t>
            </a:r>
            <a:r>
              <a:rPr lang="en-US" dirty="0" err="1"/>
              <a:t>daripadanya</a:t>
            </a:r>
            <a:endParaRPr lang="en-US" dirty="0"/>
          </a:p>
          <a:p>
            <a:pPr lvl="1"/>
            <a:r>
              <a:rPr lang="en-US" dirty="0" err="1"/>
              <a:t>Mana-mana</a:t>
            </a:r>
            <a:r>
              <a:rPr lang="en-US" dirty="0"/>
              <a:t> </a:t>
            </a:r>
            <a:r>
              <a:rPr lang="en-US" dirty="0" err="1"/>
              <a:t>pajakan</a:t>
            </a:r>
            <a:r>
              <a:rPr lang="en-US" dirty="0"/>
              <a:t> </a:t>
            </a:r>
            <a:r>
              <a:rPr lang="en-US" dirty="0" err="1"/>
              <a:t>tanahmilik</a:t>
            </a:r>
            <a:r>
              <a:rPr lang="en-US" dirty="0"/>
              <a:t> </a:t>
            </a:r>
            <a:r>
              <a:rPr lang="en-US" dirty="0" err="1"/>
              <a:t>tetapi</a:t>
            </a:r>
            <a:r>
              <a:rPr lang="en-US" dirty="0"/>
              <a:t> </a:t>
            </a:r>
            <a:r>
              <a:rPr lang="en-US" dirty="0" err="1"/>
              <a:t>tidak</a:t>
            </a:r>
            <a:r>
              <a:rPr lang="en-US" dirty="0"/>
              <a:t> </a:t>
            </a:r>
            <a:r>
              <a:rPr lang="en-US" dirty="0" err="1"/>
              <a:t>sebahagian</a:t>
            </a:r>
            <a:r>
              <a:rPr lang="en-US" dirty="0"/>
              <a:t> </a:t>
            </a:r>
            <a:r>
              <a:rPr lang="en-US" dirty="0" err="1"/>
              <a:t>daripada</a:t>
            </a:r>
            <a:r>
              <a:rPr lang="en-US" dirty="0"/>
              <a:t> </a:t>
            </a:r>
            <a:r>
              <a:rPr lang="en-US" dirty="0" err="1"/>
              <a:t>tanah</a:t>
            </a:r>
            <a:r>
              <a:rPr lang="en-US" dirty="0"/>
              <a:t> yang </a:t>
            </a:r>
            <a:r>
              <a:rPr lang="en-US" dirty="0" err="1"/>
              <a:t>dipajakkan</a:t>
            </a:r>
            <a:endParaRPr lang="en-US" dirty="0"/>
          </a:p>
          <a:p>
            <a:pPr>
              <a:buFontTx/>
              <a:buChar char="–"/>
            </a:pPr>
            <a:endParaRPr lang="en-US" sz="2800" dirty="0">
              <a:solidFill>
                <a:srgbClr val="00FF66"/>
              </a:solidFill>
              <a:effectLst>
                <a:outerShdw blurRad="38100" dist="38100" dir="2700000" algn="tl">
                  <a:srgbClr val="000000"/>
                </a:outerShdw>
              </a:effectLst>
            </a:endParaRPr>
          </a:p>
        </p:txBody>
      </p:sp>
    </p:spTree>
  </p:cSld>
  <p:clrMapOvr>
    <a:masterClrMapping/>
  </p:clrMapOvr>
  <p:transition>
    <p:pull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293813" y="152400"/>
            <a:ext cx="7772400" cy="1143000"/>
          </a:xfrm>
          <a:noFill/>
          <a:ln/>
        </p:spPr>
        <p:txBody>
          <a:bodyPr/>
          <a:lstStyle/>
          <a:p>
            <a:r>
              <a:rPr lang="en-US"/>
              <a:t>SEKATAN GADAIAN</a:t>
            </a:r>
          </a:p>
        </p:txBody>
      </p:sp>
      <p:sp>
        <p:nvSpPr>
          <p:cNvPr id="27651" name="Rectangle 3"/>
          <p:cNvSpPr>
            <a:spLocks noGrp="1" noChangeArrowheads="1"/>
          </p:cNvSpPr>
          <p:nvPr>
            <p:ph type="body" idx="1"/>
          </p:nvPr>
        </p:nvSpPr>
        <p:spPr>
          <a:xfrm>
            <a:off x="1600200" y="1676400"/>
            <a:ext cx="7466013" cy="4114800"/>
          </a:xfrm>
          <a:noFill/>
          <a:ln/>
        </p:spPr>
        <p:txBody>
          <a:bodyPr/>
          <a:lstStyle/>
          <a:p>
            <a:r>
              <a:rPr lang="en-US" sz="2800"/>
              <a:t>Sebarang larangan atau batasan yang dikenakan oleh KTN atau mana-mana undang-undang bertulis yang lain yang masih berkuatkuasa</a:t>
            </a:r>
          </a:p>
          <a:p>
            <a:r>
              <a:rPr lang="en-US" sz="2800"/>
              <a:t>Apa-apa sekatan kepentingan yang pada masa itu tanah itu tertakluk</a:t>
            </a:r>
          </a:p>
          <a:p>
            <a:r>
              <a:rPr lang="en-US" sz="2800"/>
              <a:t>Bagi gadaian pajakan, peruntukan dinyatakan atau ditetapkan dalam pajakan itu</a:t>
            </a:r>
          </a:p>
        </p:txBody>
      </p:sp>
    </p:spTree>
  </p:cSld>
  <p:clrMapOvr>
    <a:masterClrMapping/>
  </p:clrMapOvr>
  <p:transition>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Rot="1" noChangeArrowheads="1"/>
          </p:cNvSpPr>
          <p:nvPr/>
        </p:nvSpPr>
        <p:spPr>
          <a:xfrm>
            <a:off x="611188" y="2071677"/>
            <a:ext cx="7561262" cy="3228985"/>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smtClean="0">
                <a:ln>
                  <a:noFill/>
                </a:ln>
                <a:solidFill>
                  <a:schemeClr val="tx1"/>
                </a:solidFill>
                <a:effectLst/>
                <a:uLnTx/>
                <a:uFillTx/>
                <a:latin typeface="+mj-lt"/>
                <a:ea typeface="+mj-ea"/>
                <a:cs typeface="+mj-cs"/>
              </a:rPr>
              <a:t>URUSNIAGA </a:t>
            </a:r>
            <a:br>
              <a:rPr kumimoji="0" lang="en-US" sz="4400" b="1" i="0" u="none" strike="noStrike" kern="1200" cap="none" spc="0" normalizeH="0" baseline="0" noProof="0" smtClean="0">
                <a:ln>
                  <a:noFill/>
                </a:ln>
                <a:solidFill>
                  <a:schemeClr val="tx1"/>
                </a:solidFill>
                <a:effectLst/>
                <a:uLnTx/>
                <a:uFillTx/>
                <a:latin typeface="+mj-lt"/>
                <a:ea typeface="+mj-ea"/>
                <a:cs typeface="+mj-cs"/>
              </a:rPr>
            </a:br>
            <a:r>
              <a:rPr kumimoji="0" lang="en-US" sz="4400" b="1" i="0" u="none" strike="noStrike" kern="1200" cap="none" spc="0" normalizeH="0" baseline="0" noProof="0" smtClean="0">
                <a:ln>
                  <a:noFill/>
                </a:ln>
                <a:solidFill>
                  <a:schemeClr val="tx1"/>
                </a:solidFill>
                <a:effectLst/>
                <a:uLnTx/>
                <a:uFillTx/>
                <a:latin typeface="+mj-lt"/>
                <a:ea typeface="+mj-ea"/>
                <a:cs typeface="+mj-cs"/>
              </a:rPr>
              <a:t>YANG TERTAKLUK KEPADA HAD-HAD YANG TERTENTU</a:t>
            </a:r>
            <a:r>
              <a:rPr kumimoji="0" lang="en-US" sz="4400" b="0" i="0" u="none" strike="noStrike" kern="1200" cap="none" spc="0" normalizeH="0" baseline="0" noProof="0" smtClean="0">
                <a:ln>
                  <a:noFill/>
                </a:ln>
                <a:solidFill>
                  <a:schemeClr val="tx1"/>
                </a:solidFill>
                <a:effectLst/>
                <a:uLnTx/>
                <a:uFillTx/>
                <a:latin typeface="+mj-lt"/>
                <a:ea typeface="+mj-ea"/>
                <a:cs typeface="+mj-cs"/>
              </a:rPr>
              <a:t>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a:ln/>
        </p:spPr>
        <p:txBody>
          <a:bodyPr/>
          <a:lstStyle/>
          <a:p>
            <a:r>
              <a:rPr lang="en-US"/>
              <a:t>SEKATAN GADAIAN</a:t>
            </a:r>
          </a:p>
        </p:txBody>
      </p:sp>
      <p:sp>
        <p:nvSpPr>
          <p:cNvPr id="29699" name="Rectangle 3"/>
          <p:cNvSpPr>
            <a:spLocks noGrp="1" noChangeArrowheads="1"/>
          </p:cNvSpPr>
          <p:nvPr>
            <p:ph type="body" idx="1"/>
          </p:nvPr>
        </p:nvSpPr>
        <p:spPr>
          <a:noFill/>
          <a:ln/>
        </p:spPr>
        <p:txBody>
          <a:bodyPr/>
          <a:lstStyle/>
          <a:p>
            <a:r>
              <a:rPr lang="en-US" sz="2800"/>
              <a:t>Bagi gadaian pajakan-kecil, peruntukan yang dinyatakan atau yang ditetapkan dalam pajakan kecil tersebut</a:t>
            </a:r>
          </a:p>
          <a:p>
            <a:r>
              <a:rPr lang="en-US" sz="2800"/>
              <a:t>Tanah, pajakan atau pajakan kecil tidak boleh digadai kepada dua orang/badan atau lebih melainkan sebagai pemegang amanah atau wakil</a:t>
            </a:r>
          </a:p>
        </p:txBody>
      </p:sp>
    </p:spTree>
  </p:cSld>
  <p:clrMapOvr>
    <a:masterClrMapping/>
  </p:clrMapOvr>
  <p:transition>
    <p:split orient="vert" dir="in"/>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xfrm>
            <a:off x="1370013" y="71414"/>
            <a:ext cx="7772400" cy="1143000"/>
          </a:xfrm>
        </p:spPr>
        <p:txBody>
          <a:bodyPr>
            <a:normAutofit/>
          </a:bodyPr>
          <a:lstStyle/>
          <a:p>
            <a:r>
              <a:rPr lang="en-US" sz="3600" dirty="0" smtClean="0"/>
              <a:t>GADAIAN BERDAFTAR</a:t>
            </a:r>
          </a:p>
        </p:txBody>
      </p:sp>
      <p:sp>
        <p:nvSpPr>
          <p:cNvPr id="26627" name="Rectangle 3"/>
          <p:cNvSpPr>
            <a:spLocks noGrp="1"/>
          </p:cNvSpPr>
          <p:nvPr>
            <p:ph idx="1"/>
          </p:nvPr>
        </p:nvSpPr>
        <p:spPr>
          <a:xfrm>
            <a:off x="1584327" y="1214422"/>
            <a:ext cx="7416829" cy="4881578"/>
          </a:xfrm>
        </p:spPr>
        <p:txBody>
          <a:bodyPr>
            <a:normAutofit/>
          </a:bodyPr>
          <a:lstStyle/>
          <a:p>
            <a:pPr>
              <a:lnSpc>
                <a:spcPct val="90000"/>
              </a:lnSpc>
            </a:pPr>
            <a:r>
              <a:rPr lang="en-US" sz="2400" dirty="0" err="1" smtClean="0"/>
              <a:t>Setiap</a:t>
            </a:r>
            <a:r>
              <a:rPr lang="en-US" sz="2400" dirty="0" smtClean="0"/>
              <a:t> </a:t>
            </a:r>
            <a:r>
              <a:rPr lang="en-US" sz="2400" dirty="0" err="1" smtClean="0"/>
              <a:t>gadaian</a:t>
            </a:r>
            <a:r>
              <a:rPr lang="en-US" sz="2400" dirty="0" smtClean="0"/>
              <a:t> yang </a:t>
            </a:r>
            <a:r>
              <a:rPr lang="en-US" sz="2400" dirty="0" err="1" smtClean="0"/>
              <a:t>wujud</a:t>
            </a:r>
            <a:r>
              <a:rPr lang="en-US" sz="2400" dirty="0" smtClean="0"/>
              <a:t> </a:t>
            </a:r>
            <a:r>
              <a:rPr lang="en-US" sz="2400" dirty="0" err="1" smtClean="0"/>
              <a:t>di</a:t>
            </a:r>
            <a:r>
              <a:rPr lang="en-US" sz="2400" dirty="0" smtClean="0"/>
              <a:t> </a:t>
            </a:r>
            <a:r>
              <a:rPr lang="en-US" sz="2400" dirty="0" err="1" smtClean="0"/>
              <a:t>bawah</a:t>
            </a:r>
            <a:r>
              <a:rPr lang="en-US" sz="2400" dirty="0" smtClean="0"/>
              <a:t> KTN </a:t>
            </a:r>
            <a:r>
              <a:rPr lang="en-US" sz="2400" dirty="0" err="1" smtClean="0"/>
              <a:t>akan</a:t>
            </a:r>
            <a:r>
              <a:rPr lang="en-US" sz="2400" dirty="0" smtClean="0"/>
              <a:t> </a:t>
            </a:r>
            <a:r>
              <a:rPr lang="en-US" sz="2400" dirty="0" err="1" smtClean="0"/>
              <a:t>berkuatkuasa</a:t>
            </a:r>
            <a:r>
              <a:rPr lang="en-US" sz="2400" dirty="0" smtClean="0"/>
              <a:t> </a:t>
            </a:r>
            <a:r>
              <a:rPr lang="en-US" sz="2400" dirty="0" err="1" smtClean="0"/>
              <a:t>ketika</a:t>
            </a:r>
            <a:r>
              <a:rPr lang="en-US" sz="2400" dirty="0" smtClean="0"/>
              <a:t> </a:t>
            </a:r>
            <a:r>
              <a:rPr lang="en-US" sz="2400" dirty="0" err="1" smtClean="0"/>
              <a:t>pendaftaran</a:t>
            </a:r>
            <a:r>
              <a:rPr lang="en-US" sz="2400" dirty="0" smtClean="0"/>
              <a:t>. – </a:t>
            </a:r>
            <a:r>
              <a:rPr lang="en-US" sz="2400" dirty="0" err="1" smtClean="0"/>
              <a:t>Sek</a:t>
            </a:r>
            <a:r>
              <a:rPr lang="en-US" sz="2400" dirty="0" smtClean="0"/>
              <a:t> 243.</a:t>
            </a:r>
          </a:p>
          <a:p>
            <a:pPr>
              <a:lnSpc>
                <a:spcPct val="90000"/>
              </a:lnSpc>
              <a:buNone/>
            </a:pPr>
            <a:endParaRPr lang="en-US" sz="2400" dirty="0" smtClean="0"/>
          </a:p>
          <a:p>
            <a:pPr>
              <a:lnSpc>
                <a:spcPct val="90000"/>
              </a:lnSpc>
            </a:pPr>
            <a:r>
              <a:rPr lang="en-US" sz="2400" dirty="0" err="1" smtClean="0"/>
              <a:t>Pendaftaran</a:t>
            </a:r>
            <a:r>
              <a:rPr lang="en-US" sz="2400" dirty="0" smtClean="0"/>
              <a:t> </a:t>
            </a:r>
            <a:r>
              <a:rPr lang="en-US" sz="2400" dirty="0" err="1" smtClean="0"/>
              <a:t>sesuatu</a:t>
            </a:r>
            <a:r>
              <a:rPr lang="en-US" sz="2400" dirty="0" smtClean="0"/>
              <a:t> </a:t>
            </a:r>
            <a:r>
              <a:rPr lang="en-US" sz="2400" dirty="0" err="1" smtClean="0"/>
              <a:t>gadaian</a:t>
            </a:r>
            <a:r>
              <a:rPr lang="en-US" sz="2400" dirty="0" smtClean="0"/>
              <a:t> </a:t>
            </a:r>
            <a:r>
              <a:rPr lang="en-US" sz="2400" dirty="0" err="1" smtClean="0"/>
              <a:t>tidak</a:t>
            </a:r>
            <a:r>
              <a:rPr lang="en-US" sz="2400" dirty="0" smtClean="0"/>
              <a:t> </a:t>
            </a:r>
            <a:r>
              <a:rPr lang="en-US" sz="2400" dirty="0" err="1" smtClean="0"/>
              <a:t>menyebabkan</a:t>
            </a:r>
            <a:r>
              <a:rPr lang="en-US" sz="2400" dirty="0" smtClean="0"/>
              <a:t> </a:t>
            </a:r>
            <a:r>
              <a:rPr lang="en-US" sz="2400" dirty="0" err="1" smtClean="0"/>
              <a:t>hakmilik</a:t>
            </a:r>
            <a:r>
              <a:rPr lang="en-US" sz="2400" dirty="0" smtClean="0"/>
              <a:t> </a:t>
            </a:r>
            <a:r>
              <a:rPr lang="en-US" sz="2400" dirty="0" err="1" smtClean="0"/>
              <a:t>berpindah</a:t>
            </a:r>
            <a:r>
              <a:rPr lang="en-US" sz="2400" dirty="0" smtClean="0"/>
              <a:t> </a:t>
            </a:r>
            <a:r>
              <a:rPr lang="en-US" sz="2400" dirty="0" err="1" smtClean="0"/>
              <a:t>daripada</a:t>
            </a:r>
            <a:r>
              <a:rPr lang="en-US" sz="2400" dirty="0" smtClean="0"/>
              <a:t> </a:t>
            </a:r>
            <a:r>
              <a:rPr lang="en-US" sz="2400" dirty="0" err="1" smtClean="0"/>
              <a:t>penggadai</a:t>
            </a:r>
            <a:r>
              <a:rPr lang="en-US" sz="2400" dirty="0" smtClean="0"/>
              <a:t> </a:t>
            </a:r>
            <a:r>
              <a:rPr lang="en-US" sz="2400" dirty="0" err="1" smtClean="0"/>
              <a:t>kepada</a:t>
            </a:r>
            <a:r>
              <a:rPr lang="en-US" sz="2400" dirty="0" smtClean="0"/>
              <a:t> </a:t>
            </a:r>
            <a:r>
              <a:rPr lang="en-US" sz="2400" dirty="0" err="1" smtClean="0"/>
              <a:t>pemegang</a:t>
            </a:r>
            <a:r>
              <a:rPr lang="en-US" sz="2400" dirty="0" smtClean="0"/>
              <a:t> </a:t>
            </a:r>
            <a:r>
              <a:rPr lang="en-US" sz="2400" dirty="0" err="1" smtClean="0"/>
              <a:t>gadaian</a:t>
            </a:r>
            <a:r>
              <a:rPr lang="en-US" sz="2400" dirty="0" smtClean="0"/>
              <a:t> </a:t>
            </a:r>
            <a:r>
              <a:rPr lang="en-US" sz="2400" dirty="0" err="1" smtClean="0"/>
              <a:t>tetapi</a:t>
            </a:r>
            <a:r>
              <a:rPr lang="en-US" sz="2400" dirty="0" smtClean="0"/>
              <a:t> </a:t>
            </a:r>
            <a:r>
              <a:rPr lang="en-US" sz="2400" dirty="0" err="1" smtClean="0"/>
              <a:t>hanya</a:t>
            </a:r>
            <a:r>
              <a:rPr lang="en-US" sz="2400" dirty="0" smtClean="0"/>
              <a:t> </a:t>
            </a:r>
            <a:r>
              <a:rPr lang="en-US" sz="2400" dirty="0" err="1" smtClean="0"/>
              <a:t>memberi</a:t>
            </a:r>
            <a:r>
              <a:rPr lang="en-US" sz="2400" dirty="0" smtClean="0"/>
              <a:t> </a:t>
            </a:r>
            <a:r>
              <a:rPr lang="en-US" sz="2400" dirty="0" err="1" smtClean="0"/>
              <a:t>suatu</a:t>
            </a:r>
            <a:r>
              <a:rPr lang="en-US" sz="2400" dirty="0" smtClean="0"/>
              <a:t> </a:t>
            </a:r>
            <a:r>
              <a:rPr lang="en-US" sz="2400" dirty="0" err="1" smtClean="0"/>
              <a:t>kepentingan</a:t>
            </a:r>
            <a:r>
              <a:rPr lang="en-US" sz="2400" dirty="0" smtClean="0"/>
              <a:t> </a:t>
            </a:r>
            <a:r>
              <a:rPr lang="en-US" sz="2400" dirty="0" err="1" smtClean="0"/>
              <a:t>dalam</a:t>
            </a:r>
            <a:r>
              <a:rPr lang="en-US" sz="2400" dirty="0" smtClean="0"/>
              <a:t> </a:t>
            </a:r>
            <a:r>
              <a:rPr lang="en-US" sz="2400" dirty="0" err="1" smtClean="0"/>
              <a:t>tanah</a:t>
            </a:r>
            <a:r>
              <a:rPr lang="en-US" sz="2400" dirty="0" smtClean="0"/>
              <a:t> </a:t>
            </a:r>
            <a:r>
              <a:rPr lang="en-US" sz="2400" dirty="0" err="1" smtClean="0"/>
              <a:t>atau</a:t>
            </a:r>
            <a:r>
              <a:rPr lang="en-US" sz="2400" dirty="0" smtClean="0"/>
              <a:t> </a:t>
            </a:r>
            <a:r>
              <a:rPr lang="en-US" sz="2400" dirty="0" err="1" smtClean="0"/>
              <a:t>pajakan</a:t>
            </a:r>
            <a:r>
              <a:rPr lang="en-US" sz="2400" dirty="0" smtClean="0"/>
              <a:t> </a:t>
            </a:r>
            <a:r>
              <a:rPr lang="en-US" sz="2400" dirty="0" err="1" smtClean="0"/>
              <a:t>kepada</a:t>
            </a:r>
            <a:r>
              <a:rPr lang="en-US" sz="2400" dirty="0" smtClean="0"/>
              <a:t> </a:t>
            </a:r>
            <a:r>
              <a:rPr lang="en-US" sz="2400" dirty="0" err="1" smtClean="0"/>
              <a:t>pemegang</a:t>
            </a:r>
            <a:r>
              <a:rPr lang="en-US" sz="2400" dirty="0" smtClean="0"/>
              <a:t> </a:t>
            </a:r>
            <a:r>
              <a:rPr lang="en-US" sz="2400" dirty="0" err="1" smtClean="0"/>
              <a:t>gadaian</a:t>
            </a:r>
            <a:r>
              <a:rPr lang="en-US" sz="2400" dirty="0" smtClean="0"/>
              <a:t>. </a:t>
            </a:r>
            <a:r>
              <a:rPr lang="en-US" sz="2400" dirty="0" err="1" smtClean="0"/>
              <a:t>Sek</a:t>
            </a:r>
            <a:r>
              <a:rPr lang="en-US" sz="2400" dirty="0" smtClean="0"/>
              <a:t>. 218.</a:t>
            </a:r>
          </a:p>
          <a:p>
            <a:pPr>
              <a:lnSpc>
                <a:spcPct val="90000"/>
              </a:lnSpc>
            </a:pPr>
            <a:endParaRPr lang="en-US" sz="2400" dirty="0" smtClean="0"/>
          </a:p>
          <a:p>
            <a:pPr>
              <a:lnSpc>
                <a:spcPct val="90000"/>
              </a:lnSpc>
            </a:pPr>
            <a:r>
              <a:rPr lang="en-US" sz="2400" dirty="0" err="1" smtClean="0">
                <a:solidFill>
                  <a:srgbClr val="FFC000"/>
                </a:solidFill>
              </a:rPr>
              <a:t>Apabila</a:t>
            </a:r>
            <a:r>
              <a:rPr lang="en-US" sz="2400" dirty="0" smtClean="0">
                <a:solidFill>
                  <a:srgbClr val="FFC000"/>
                </a:solidFill>
              </a:rPr>
              <a:t> </a:t>
            </a:r>
            <a:r>
              <a:rPr lang="en-US" sz="2400" dirty="0" err="1" smtClean="0">
                <a:solidFill>
                  <a:srgbClr val="FFC000"/>
                </a:solidFill>
              </a:rPr>
              <a:t>gadaian</a:t>
            </a:r>
            <a:r>
              <a:rPr lang="en-US" sz="2400" dirty="0" smtClean="0">
                <a:solidFill>
                  <a:srgbClr val="FFC000"/>
                </a:solidFill>
              </a:rPr>
              <a:t> </a:t>
            </a:r>
            <a:r>
              <a:rPr lang="en-US" sz="2400" dirty="0" err="1" smtClean="0">
                <a:solidFill>
                  <a:srgbClr val="FFC000"/>
                </a:solidFill>
              </a:rPr>
              <a:t>didaftarkan</a:t>
            </a:r>
            <a:r>
              <a:rPr lang="en-US" sz="2400" dirty="0" smtClean="0">
                <a:solidFill>
                  <a:srgbClr val="FFC000"/>
                </a:solidFill>
              </a:rPr>
              <a:t>, </a:t>
            </a:r>
            <a:r>
              <a:rPr lang="en-US" sz="2400" dirty="0" err="1" smtClean="0">
                <a:solidFill>
                  <a:srgbClr val="FFC000"/>
                </a:solidFill>
              </a:rPr>
              <a:t>pemegang</a:t>
            </a:r>
            <a:r>
              <a:rPr lang="en-US" sz="2400" dirty="0" smtClean="0">
                <a:solidFill>
                  <a:srgbClr val="FFC000"/>
                </a:solidFill>
              </a:rPr>
              <a:t> </a:t>
            </a:r>
            <a:r>
              <a:rPr lang="en-US" sz="2400" dirty="0" err="1" smtClean="0">
                <a:solidFill>
                  <a:srgbClr val="FFC000"/>
                </a:solidFill>
              </a:rPr>
              <a:t>gadaian</a:t>
            </a:r>
            <a:r>
              <a:rPr lang="en-US" sz="2400" dirty="0" smtClean="0">
                <a:solidFill>
                  <a:srgbClr val="FFC000"/>
                </a:solidFill>
              </a:rPr>
              <a:t> </a:t>
            </a:r>
            <a:r>
              <a:rPr lang="en-US" sz="2400" dirty="0" err="1" smtClean="0">
                <a:solidFill>
                  <a:srgbClr val="FFC000"/>
                </a:solidFill>
              </a:rPr>
              <a:t>memperolehi</a:t>
            </a:r>
            <a:r>
              <a:rPr lang="en-US" sz="2400" dirty="0" smtClean="0">
                <a:solidFill>
                  <a:srgbClr val="FFC000"/>
                </a:solidFill>
              </a:rPr>
              <a:t> </a:t>
            </a:r>
            <a:r>
              <a:rPr lang="en-US" sz="2400" dirty="0" err="1" smtClean="0">
                <a:solidFill>
                  <a:srgbClr val="FFC000"/>
                </a:solidFill>
              </a:rPr>
              <a:t>satu</a:t>
            </a:r>
            <a:r>
              <a:rPr lang="en-US" sz="2400" dirty="0" smtClean="0">
                <a:solidFill>
                  <a:srgbClr val="FFC000"/>
                </a:solidFill>
              </a:rPr>
              <a:t> </a:t>
            </a:r>
            <a:r>
              <a:rPr lang="en-US" sz="2400" dirty="0" err="1" smtClean="0">
                <a:solidFill>
                  <a:srgbClr val="FFC000"/>
                </a:solidFill>
              </a:rPr>
              <a:t>kepentingan</a:t>
            </a:r>
            <a:r>
              <a:rPr lang="en-US" sz="2400" dirty="0" smtClean="0">
                <a:solidFill>
                  <a:srgbClr val="FFC000"/>
                </a:solidFill>
              </a:rPr>
              <a:t> yang </a:t>
            </a:r>
            <a:r>
              <a:rPr lang="en-US" sz="2400" dirty="0" err="1" smtClean="0">
                <a:solidFill>
                  <a:srgbClr val="FFC000"/>
                </a:solidFill>
              </a:rPr>
              <a:t>tidak</a:t>
            </a:r>
            <a:r>
              <a:rPr lang="en-US" sz="2400" dirty="0" smtClean="0">
                <a:solidFill>
                  <a:srgbClr val="FFC000"/>
                </a:solidFill>
              </a:rPr>
              <a:t> </a:t>
            </a:r>
            <a:r>
              <a:rPr lang="en-US" sz="2400" dirty="0" err="1" smtClean="0">
                <a:solidFill>
                  <a:srgbClr val="FFC000"/>
                </a:solidFill>
              </a:rPr>
              <a:t>boleh</a:t>
            </a:r>
            <a:r>
              <a:rPr lang="en-US" sz="2400" dirty="0" smtClean="0">
                <a:solidFill>
                  <a:srgbClr val="FFC000"/>
                </a:solidFill>
              </a:rPr>
              <a:t> </a:t>
            </a:r>
            <a:r>
              <a:rPr lang="en-US" sz="2400" dirty="0" err="1" smtClean="0">
                <a:solidFill>
                  <a:srgbClr val="FFC000"/>
                </a:solidFill>
              </a:rPr>
              <a:t>disangkal</a:t>
            </a:r>
            <a:r>
              <a:rPr lang="en-US" sz="2400" dirty="0" smtClean="0">
                <a:solidFill>
                  <a:srgbClr val="FFC000"/>
                </a:solidFill>
              </a:rPr>
              <a:t>. </a:t>
            </a:r>
            <a:r>
              <a:rPr lang="en-US" sz="2400" dirty="0" err="1" smtClean="0">
                <a:solidFill>
                  <a:srgbClr val="FFC000"/>
                </a:solidFill>
              </a:rPr>
              <a:t>Sek</a:t>
            </a:r>
            <a:r>
              <a:rPr lang="en-US" sz="2400" dirty="0" smtClean="0">
                <a:solidFill>
                  <a:srgbClr val="FFC000"/>
                </a:solidFill>
              </a:rPr>
              <a:t>. 340(1)</a:t>
            </a:r>
          </a:p>
          <a:p>
            <a:pPr>
              <a:lnSpc>
                <a:spcPct val="90000"/>
              </a:lnSpc>
            </a:pPr>
            <a:endParaRPr lang="en-US" sz="2400" dirty="0" smtClean="0"/>
          </a:p>
        </p:txBody>
      </p:sp>
      <p:sp>
        <p:nvSpPr>
          <p:cNvPr id="4" name="Date Placeholder 3"/>
          <p:cNvSpPr>
            <a:spLocks noGrp="1"/>
          </p:cNvSpPr>
          <p:nvPr>
            <p:ph type="dt" sz="half" idx="10"/>
          </p:nvPr>
        </p:nvSpPr>
        <p:spPr/>
        <p:txBody>
          <a:bodyPr/>
          <a:lstStyle/>
          <a:p>
            <a:pPr>
              <a:defRPr/>
            </a:pPr>
            <a:fld id="{620BB2B0-8B16-482A-BD87-BCED9E3DC9FC}" type="datetime1">
              <a:rPr lang="en-US"/>
              <a:pPr>
                <a:defRPr/>
              </a:pPr>
              <a:t>1/27/2016</a:t>
            </a:fld>
            <a:endParaRPr lang="en-US"/>
          </a:p>
        </p:txBody>
      </p:sp>
      <p:sp>
        <p:nvSpPr>
          <p:cNvPr id="6" name="Slide Number Placeholder 5"/>
          <p:cNvSpPr>
            <a:spLocks noGrp="1"/>
          </p:cNvSpPr>
          <p:nvPr>
            <p:ph type="sldNum" sz="quarter" idx="12"/>
          </p:nvPr>
        </p:nvSpPr>
        <p:spPr/>
        <p:txBody>
          <a:bodyPr/>
          <a:lstStyle/>
          <a:p>
            <a:pPr>
              <a:defRPr/>
            </a:pPr>
            <a:fld id="{8E9E0F90-5027-4419-B9BA-37B76F1067B7}" type="slidenum">
              <a:rPr lang="en-US"/>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p:cNvSpPr>
          <p:nvPr>
            <p:ph type="title"/>
          </p:nvPr>
        </p:nvSpPr>
        <p:spPr>
          <a:xfrm>
            <a:off x="457200" y="71414"/>
            <a:ext cx="8229600" cy="706437"/>
          </a:xfrm>
        </p:spPr>
        <p:txBody>
          <a:bodyPr/>
          <a:lstStyle/>
          <a:p>
            <a:r>
              <a:rPr lang="en-US" sz="4000" dirty="0" err="1" smtClean="0"/>
              <a:t>Samb</a:t>
            </a:r>
            <a:r>
              <a:rPr lang="en-US" sz="4000" dirty="0" smtClean="0"/>
              <a:t>….</a:t>
            </a:r>
          </a:p>
        </p:txBody>
      </p:sp>
      <p:sp>
        <p:nvSpPr>
          <p:cNvPr id="28675" name="Rectangle 3"/>
          <p:cNvSpPr>
            <a:spLocks noGrp="1"/>
          </p:cNvSpPr>
          <p:nvPr>
            <p:ph idx="1"/>
          </p:nvPr>
        </p:nvSpPr>
        <p:spPr>
          <a:xfrm>
            <a:off x="1571604" y="857232"/>
            <a:ext cx="7572396" cy="4946669"/>
          </a:xfrm>
        </p:spPr>
        <p:txBody>
          <a:bodyPr>
            <a:noAutofit/>
          </a:bodyPr>
          <a:lstStyle/>
          <a:p>
            <a:pPr>
              <a:lnSpc>
                <a:spcPct val="90000"/>
              </a:lnSpc>
            </a:pPr>
            <a:r>
              <a:rPr lang="en-US" sz="2600" dirty="0" err="1" smtClean="0"/>
              <a:t>Jika</a:t>
            </a:r>
            <a:r>
              <a:rPr lang="en-US" sz="2600" dirty="0" smtClean="0"/>
              <a:t> </a:t>
            </a:r>
            <a:r>
              <a:rPr lang="en-US" sz="2600" dirty="0" err="1" smtClean="0"/>
              <a:t>gadaian</a:t>
            </a:r>
            <a:r>
              <a:rPr lang="en-US" sz="2600" dirty="0" smtClean="0"/>
              <a:t> </a:t>
            </a:r>
            <a:r>
              <a:rPr lang="en-US" sz="2600" dirty="0" err="1" smtClean="0"/>
              <a:t>itu</a:t>
            </a:r>
            <a:r>
              <a:rPr lang="en-US" sz="2600" dirty="0" smtClean="0"/>
              <a:t> </a:t>
            </a:r>
            <a:r>
              <a:rPr lang="en-US" sz="2600" dirty="0" err="1" smtClean="0"/>
              <a:t>tidak</a:t>
            </a:r>
            <a:r>
              <a:rPr lang="en-US" sz="2600" dirty="0" smtClean="0"/>
              <a:t> </a:t>
            </a:r>
            <a:r>
              <a:rPr lang="en-US" sz="2600" dirty="0" err="1" smtClean="0"/>
              <a:t>dilaksanakan</a:t>
            </a:r>
            <a:r>
              <a:rPr lang="en-US" sz="2600" dirty="0" smtClean="0"/>
              <a:t> </a:t>
            </a:r>
            <a:r>
              <a:rPr lang="en-US" sz="2600" dirty="0" err="1" smtClean="0"/>
              <a:t>melalui</a:t>
            </a:r>
            <a:r>
              <a:rPr lang="en-US" sz="2600" dirty="0" smtClean="0"/>
              <a:t> </a:t>
            </a:r>
            <a:r>
              <a:rPr lang="en-US" sz="2600" dirty="0" err="1" smtClean="0"/>
              <a:t>suratcara</a:t>
            </a:r>
            <a:r>
              <a:rPr lang="en-US" sz="2600" dirty="0" smtClean="0"/>
              <a:t> yang </a:t>
            </a:r>
            <a:r>
              <a:rPr lang="en-US" sz="2600" dirty="0" err="1" smtClean="0"/>
              <a:t>ditetapkan</a:t>
            </a:r>
            <a:r>
              <a:rPr lang="en-US" sz="2600" dirty="0" smtClean="0"/>
              <a:t> </a:t>
            </a:r>
            <a:r>
              <a:rPr lang="en-US" sz="2600" dirty="0" err="1" smtClean="0"/>
              <a:t>oleh</a:t>
            </a:r>
            <a:r>
              <a:rPr lang="en-US" sz="2600" dirty="0" smtClean="0"/>
              <a:t> KTN </a:t>
            </a:r>
            <a:r>
              <a:rPr lang="en-US" sz="2600" dirty="0" err="1" smtClean="0"/>
              <a:t>tetapi</a:t>
            </a:r>
            <a:r>
              <a:rPr lang="en-US" sz="2600" dirty="0" smtClean="0"/>
              <a:t> </a:t>
            </a:r>
            <a:r>
              <a:rPr lang="en-US" sz="2600" dirty="0" err="1" smtClean="0"/>
              <a:t>dokumen</a:t>
            </a:r>
            <a:r>
              <a:rPr lang="en-US" sz="2600" dirty="0" smtClean="0"/>
              <a:t> </a:t>
            </a:r>
            <a:r>
              <a:rPr lang="en-US" sz="2600" dirty="0" err="1" smtClean="0"/>
              <a:t>hakmilik</a:t>
            </a:r>
            <a:r>
              <a:rPr lang="en-US" sz="2600" dirty="0" smtClean="0"/>
              <a:t> </a:t>
            </a:r>
            <a:r>
              <a:rPr lang="en-US" sz="2600" dirty="0" err="1" smtClean="0"/>
              <a:t>atau</a:t>
            </a:r>
            <a:r>
              <a:rPr lang="en-US" sz="2600" dirty="0" smtClean="0"/>
              <a:t> </a:t>
            </a:r>
            <a:r>
              <a:rPr lang="en-US" sz="2600" dirty="0" err="1" smtClean="0"/>
              <a:t>pajakan</a:t>
            </a:r>
            <a:r>
              <a:rPr lang="en-US" sz="2600" dirty="0" smtClean="0"/>
              <a:t> </a:t>
            </a:r>
            <a:r>
              <a:rPr lang="en-US" sz="2600" dirty="0" err="1" smtClean="0"/>
              <a:t>pendua</a:t>
            </a:r>
            <a:r>
              <a:rPr lang="en-US" sz="2600" dirty="0" smtClean="0"/>
              <a:t> </a:t>
            </a:r>
            <a:r>
              <a:rPr lang="en-US" sz="2600" dirty="0" err="1" smtClean="0"/>
              <a:t>diserahkan</a:t>
            </a:r>
            <a:r>
              <a:rPr lang="en-US" sz="2600" dirty="0" smtClean="0"/>
              <a:t> </a:t>
            </a:r>
            <a:r>
              <a:rPr lang="en-US" sz="2600" dirty="0" err="1" smtClean="0"/>
              <a:t>kepada</a:t>
            </a:r>
            <a:r>
              <a:rPr lang="en-US" sz="2600" dirty="0" smtClean="0"/>
              <a:t> </a:t>
            </a:r>
            <a:r>
              <a:rPr lang="en-US" sz="2600" dirty="0" err="1" smtClean="0"/>
              <a:t>seorang</a:t>
            </a:r>
            <a:r>
              <a:rPr lang="en-US" sz="2600" dirty="0" smtClean="0"/>
              <a:t> lain </a:t>
            </a:r>
            <a:r>
              <a:rPr lang="en-US" sz="2600" dirty="0" err="1" smtClean="0"/>
              <a:t>sebagai</a:t>
            </a:r>
            <a:r>
              <a:rPr lang="en-US" sz="2600" dirty="0" smtClean="0"/>
              <a:t> </a:t>
            </a:r>
            <a:r>
              <a:rPr lang="en-US" sz="2600" dirty="0" err="1" smtClean="0"/>
              <a:t>jaminan</a:t>
            </a:r>
            <a:r>
              <a:rPr lang="en-US" sz="2600" dirty="0" smtClean="0"/>
              <a:t>, </a:t>
            </a:r>
            <a:r>
              <a:rPr lang="en-US" sz="2600" dirty="0" err="1" smtClean="0"/>
              <a:t>satu</a:t>
            </a:r>
            <a:r>
              <a:rPr lang="en-US" sz="2600" dirty="0" smtClean="0"/>
              <a:t> lien </a:t>
            </a:r>
            <a:r>
              <a:rPr lang="en-US" sz="2600" dirty="0" err="1" smtClean="0"/>
              <a:t>akan</a:t>
            </a:r>
            <a:r>
              <a:rPr lang="en-US" sz="2600" dirty="0" smtClean="0"/>
              <a:t> </a:t>
            </a:r>
            <a:r>
              <a:rPr lang="en-US" sz="2600" dirty="0" err="1" smtClean="0"/>
              <a:t>terbentuk</a:t>
            </a:r>
            <a:r>
              <a:rPr lang="en-US" sz="2600" dirty="0" smtClean="0"/>
              <a:t>.</a:t>
            </a:r>
          </a:p>
          <a:p>
            <a:pPr>
              <a:lnSpc>
                <a:spcPct val="90000"/>
              </a:lnSpc>
              <a:buNone/>
            </a:pPr>
            <a:endParaRPr lang="en-US" sz="2600" dirty="0" smtClean="0"/>
          </a:p>
          <a:p>
            <a:pPr>
              <a:lnSpc>
                <a:spcPct val="90000"/>
              </a:lnSpc>
            </a:pPr>
            <a:r>
              <a:rPr lang="en-US" sz="2600" dirty="0" err="1" smtClean="0"/>
              <a:t>Sekiranya</a:t>
            </a:r>
            <a:r>
              <a:rPr lang="en-US" sz="2600" dirty="0" smtClean="0"/>
              <a:t> </a:t>
            </a:r>
            <a:r>
              <a:rPr lang="en-US" sz="2600" dirty="0" err="1" smtClean="0"/>
              <a:t>sesuatu</a:t>
            </a:r>
            <a:r>
              <a:rPr lang="en-US" sz="2600" dirty="0" smtClean="0"/>
              <a:t> </a:t>
            </a:r>
            <a:r>
              <a:rPr lang="en-US" sz="2600" dirty="0" err="1" smtClean="0"/>
              <a:t>gadaian</a:t>
            </a:r>
            <a:r>
              <a:rPr lang="en-US" sz="2600" dirty="0" smtClean="0"/>
              <a:t> </a:t>
            </a:r>
            <a:r>
              <a:rPr lang="en-US" sz="2600" dirty="0" err="1" smtClean="0"/>
              <a:t>itu</a:t>
            </a:r>
            <a:r>
              <a:rPr lang="en-US" sz="2600" dirty="0" smtClean="0"/>
              <a:t> </a:t>
            </a:r>
            <a:r>
              <a:rPr lang="en-US" sz="2600" dirty="0" err="1" smtClean="0"/>
              <a:t>bukan</a:t>
            </a:r>
            <a:r>
              <a:rPr lang="en-US" sz="2600" dirty="0" smtClean="0"/>
              <a:t> </a:t>
            </a:r>
            <a:r>
              <a:rPr lang="en-US" sz="2600" dirty="0" err="1" smtClean="0"/>
              <a:t>satu</a:t>
            </a:r>
            <a:r>
              <a:rPr lang="en-US" sz="2600" dirty="0" smtClean="0"/>
              <a:t> lien, </a:t>
            </a:r>
            <a:r>
              <a:rPr lang="en-US" sz="2600" dirty="0" err="1" smtClean="0"/>
              <a:t>pemegang</a:t>
            </a:r>
            <a:r>
              <a:rPr lang="en-US" sz="2600" dirty="0" smtClean="0"/>
              <a:t> </a:t>
            </a:r>
            <a:r>
              <a:rPr lang="en-US" sz="2600" dirty="0" err="1" smtClean="0"/>
              <a:t>gadaian</a:t>
            </a:r>
            <a:r>
              <a:rPr lang="en-US" sz="2600" dirty="0" smtClean="0"/>
              <a:t> </a:t>
            </a:r>
            <a:r>
              <a:rPr lang="en-US" sz="2600" dirty="0" err="1" smtClean="0"/>
              <a:t>terpaksa</a:t>
            </a:r>
            <a:r>
              <a:rPr lang="en-US" sz="2600" dirty="0" smtClean="0"/>
              <a:t> </a:t>
            </a:r>
            <a:r>
              <a:rPr lang="en-US" sz="2600" dirty="0" err="1" smtClean="0"/>
              <a:t>bergantung</a:t>
            </a:r>
            <a:r>
              <a:rPr lang="en-US" sz="2600" dirty="0" smtClean="0"/>
              <a:t> </a:t>
            </a:r>
            <a:r>
              <a:rPr lang="en-US" sz="2600" dirty="0" err="1" smtClean="0"/>
              <a:t>kepada</a:t>
            </a:r>
            <a:r>
              <a:rPr lang="en-US" sz="2600" dirty="0" smtClean="0"/>
              <a:t> </a:t>
            </a:r>
            <a:r>
              <a:rPr lang="en-US" sz="2600" dirty="0" err="1" smtClean="0"/>
              <a:t>seksyen</a:t>
            </a:r>
            <a:r>
              <a:rPr lang="en-US" sz="2600" dirty="0" smtClean="0"/>
              <a:t> 206(3) </a:t>
            </a:r>
            <a:r>
              <a:rPr lang="en-US" sz="2600" dirty="0" err="1" smtClean="0"/>
              <a:t>untuk</a:t>
            </a:r>
            <a:r>
              <a:rPr lang="en-US" sz="2600" dirty="0" smtClean="0"/>
              <a:t> </a:t>
            </a:r>
            <a:r>
              <a:rPr lang="en-US" sz="2600" dirty="0" err="1" smtClean="0"/>
              <a:t>menguatkuasakan</a:t>
            </a:r>
            <a:r>
              <a:rPr lang="en-US" sz="2600" dirty="0" smtClean="0"/>
              <a:t> </a:t>
            </a:r>
            <a:r>
              <a:rPr lang="en-US" sz="2600" dirty="0" err="1" smtClean="0"/>
              <a:t>haknya</a:t>
            </a:r>
            <a:r>
              <a:rPr lang="en-US" sz="2600" dirty="0" smtClean="0"/>
              <a:t>.</a:t>
            </a:r>
          </a:p>
          <a:p>
            <a:pPr>
              <a:lnSpc>
                <a:spcPct val="90000"/>
              </a:lnSpc>
            </a:pPr>
            <a:endParaRPr lang="en-US" sz="2600" dirty="0"/>
          </a:p>
          <a:p>
            <a:pPr>
              <a:lnSpc>
                <a:spcPct val="90000"/>
              </a:lnSpc>
            </a:pPr>
            <a:r>
              <a:rPr lang="en-US" sz="2600" dirty="0" err="1">
                <a:solidFill>
                  <a:srgbClr val="FFC000"/>
                </a:solidFill>
              </a:rPr>
              <a:t>Oleh</a:t>
            </a:r>
            <a:r>
              <a:rPr lang="en-US" sz="2600" dirty="0">
                <a:solidFill>
                  <a:srgbClr val="FFC000"/>
                </a:solidFill>
              </a:rPr>
              <a:t> </a:t>
            </a:r>
            <a:r>
              <a:rPr lang="en-US" sz="2600" dirty="0" err="1">
                <a:solidFill>
                  <a:srgbClr val="FFC000"/>
                </a:solidFill>
              </a:rPr>
              <a:t>kerana</a:t>
            </a:r>
            <a:r>
              <a:rPr lang="en-US" sz="2600" dirty="0">
                <a:solidFill>
                  <a:srgbClr val="FFC000"/>
                </a:solidFill>
              </a:rPr>
              <a:t> </a:t>
            </a:r>
            <a:r>
              <a:rPr lang="en-US" sz="2600" dirty="0" err="1">
                <a:solidFill>
                  <a:srgbClr val="FFC000"/>
                </a:solidFill>
              </a:rPr>
              <a:t>gadaian</a:t>
            </a:r>
            <a:r>
              <a:rPr lang="en-US" sz="2600" dirty="0">
                <a:solidFill>
                  <a:srgbClr val="FFC000"/>
                </a:solidFill>
              </a:rPr>
              <a:t> </a:t>
            </a:r>
            <a:r>
              <a:rPr lang="en-US" sz="2600" dirty="0" err="1">
                <a:solidFill>
                  <a:srgbClr val="FFC000"/>
                </a:solidFill>
              </a:rPr>
              <a:t>tidak</a:t>
            </a:r>
            <a:r>
              <a:rPr lang="en-US" sz="2600" dirty="0">
                <a:solidFill>
                  <a:srgbClr val="FFC000"/>
                </a:solidFill>
              </a:rPr>
              <a:t> </a:t>
            </a:r>
            <a:r>
              <a:rPr lang="en-US" sz="2600" dirty="0" err="1">
                <a:solidFill>
                  <a:srgbClr val="FFC000"/>
                </a:solidFill>
              </a:rPr>
              <a:t>menyebabkan</a:t>
            </a:r>
            <a:r>
              <a:rPr lang="en-US" sz="2600" dirty="0">
                <a:solidFill>
                  <a:srgbClr val="FFC000"/>
                </a:solidFill>
              </a:rPr>
              <a:t> </a:t>
            </a:r>
            <a:r>
              <a:rPr lang="en-US" sz="2600" dirty="0" err="1">
                <a:solidFill>
                  <a:srgbClr val="FFC000"/>
                </a:solidFill>
              </a:rPr>
              <a:t>hakmilik</a:t>
            </a:r>
            <a:r>
              <a:rPr lang="en-US" sz="2600" dirty="0">
                <a:solidFill>
                  <a:srgbClr val="FFC000"/>
                </a:solidFill>
              </a:rPr>
              <a:t> </a:t>
            </a:r>
            <a:r>
              <a:rPr lang="en-US" sz="2600" dirty="0" err="1">
                <a:solidFill>
                  <a:srgbClr val="FFC000"/>
                </a:solidFill>
              </a:rPr>
              <a:t>berpindah</a:t>
            </a:r>
            <a:r>
              <a:rPr lang="en-US" sz="2600" dirty="0">
                <a:solidFill>
                  <a:srgbClr val="FFC000"/>
                </a:solidFill>
              </a:rPr>
              <a:t>, </a:t>
            </a:r>
            <a:r>
              <a:rPr lang="en-US" sz="2600" dirty="0" err="1">
                <a:solidFill>
                  <a:srgbClr val="FFC000"/>
                </a:solidFill>
              </a:rPr>
              <a:t>penggadai</a:t>
            </a:r>
            <a:r>
              <a:rPr lang="en-US" sz="2600" dirty="0">
                <a:solidFill>
                  <a:srgbClr val="FFC000"/>
                </a:solidFill>
              </a:rPr>
              <a:t> </a:t>
            </a:r>
            <a:r>
              <a:rPr lang="en-US" sz="2600" dirty="0" err="1">
                <a:solidFill>
                  <a:srgbClr val="FFC000"/>
                </a:solidFill>
              </a:rPr>
              <a:t>berhak</a:t>
            </a:r>
            <a:r>
              <a:rPr lang="en-US" sz="2600" dirty="0">
                <a:solidFill>
                  <a:srgbClr val="FFC000"/>
                </a:solidFill>
              </a:rPr>
              <a:t> </a:t>
            </a:r>
            <a:r>
              <a:rPr lang="en-US" sz="2600" dirty="0" err="1">
                <a:solidFill>
                  <a:srgbClr val="FFC000"/>
                </a:solidFill>
              </a:rPr>
              <a:t>mewujudkan</a:t>
            </a:r>
            <a:r>
              <a:rPr lang="en-US" sz="2600" dirty="0">
                <a:solidFill>
                  <a:srgbClr val="FFC000"/>
                </a:solidFill>
              </a:rPr>
              <a:t> </a:t>
            </a:r>
            <a:r>
              <a:rPr lang="en-US" sz="2600" dirty="0" err="1">
                <a:solidFill>
                  <a:srgbClr val="FFC000"/>
                </a:solidFill>
              </a:rPr>
              <a:t>gadaian</a:t>
            </a:r>
            <a:r>
              <a:rPr lang="en-US" sz="2600" dirty="0">
                <a:solidFill>
                  <a:srgbClr val="FFC000"/>
                </a:solidFill>
              </a:rPr>
              <a:t> </a:t>
            </a:r>
            <a:r>
              <a:rPr lang="en-US" sz="2600" dirty="0" err="1">
                <a:solidFill>
                  <a:srgbClr val="FFC000"/>
                </a:solidFill>
              </a:rPr>
              <a:t>kedua</a:t>
            </a:r>
            <a:r>
              <a:rPr lang="en-US" sz="2600" dirty="0">
                <a:solidFill>
                  <a:srgbClr val="FFC000"/>
                </a:solidFill>
              </a:rPr>
              <a:t> </a:t>
            </a:r>
            <a:r>
              <a:rPr lang="en-US" sz="2600" dirty="0" err="1">
                <a:solidFill>
                  <a:srgbClr val="FFC000"/>
                </a:solidFill>
              </a:rPr>
              <a:t>atau</a:t>
            </a:r>
            <a:r>
              <a:rPr lang="en-US" sz="2600" dirty="0">
                <a:solidFill>
                  <a:srgbClr val="FFC000"/>
                </a:solidFill>
              </a:rPr>
              <a:t> </a:t>
            </a:r>
            <a:r>
              <a:rPr lang="en-US" sz="2600" dirty="0" err="1">
                <a:solidFill>
                  <a:srgbClr val="FFC000"/>
                </a:solidFill>
              </a:rPr>
              <a:t>gadaian</a:t>
            </a:r>
            <a:r>
              <a:rPr lang="en-US" sz="2600" dirty="0">
                <a:solidFill>
                  <a:srgbClr val="FFC000"/>
                </a:solidFill>
              </a:rPr>
              <a:t> </a:t>
            </a:r>
            <a:r>
              <a:rPr lang="en-US" sz="2600" dirty="0" err="1">
                <a:solidFill>
                  <a:srgbClr val="FFC000"/>
                </a:solidFill>
              </a:rPr>
              <a:t>ketiga</a:t>
            </a:r>
            <a:r>
              <a:rPr lang="en-US" sz="2600" dirty="0">
                <a:solidFill>
                  <a:srgbClr val="FFC000"/>
                </a:solidFill>
              </a:rPr>
              <a:t> </a:t>
            </a:r>
            <a:r>
              <a:rPr lang="en-US" sz="2600" dirty="0" err="1">
                <a:solidFill>
                  <a:srgbClr val="FFC000"/>
                </a:solidFill>
              </a:rPr>
              <a:t>dan</a:t>
            </a:r>
            <a:r>
              <a:rPr lang="en-US" sz="2600" dirty="0">
                <a:solidFill>
                  <a:srgbClr val="FFC000"/>
                </a:solidFill>
              </a:rPr>
              <a:t> </a:t>
            </a:r>
            <a:r>
              <a:rPr lang="en-US" sz="2600" dirty="0" err="1">
                <a:solidFill>
                  <a:srgbClr val="FFC000"/>
                </a:solidFill>
              </a:rPr>
              <a:t>selanjutnya</a:t>
            </a:r>
            <a:r>
              <a:rPr lang="en-US" sz="2600" dirty="0">
                <a:solidFill>
                  <a:srgbClr val="FFC000"/>
                </a:solidFill>
              </a:rPr>
              <a:t>, </a:t>
            </a:r>
            <a:r>
              <a:rPr lang="en-US" sz="2600" dirty="0" err="1">
                <a:solidFill>
                  <a:srgbClr val="FFC000"/>
                </a:solidFill>
              </a:rPr>
              <a:t>melainkan</a:t>
            </a:r>
            <a:r>
              <a:rPr lang="en-US" sz="2600" dirty="0">
                <a:solidFill>
                  <a:srgbClr val="FFC000"/>
                </a:solidFill>
              </a:rPr>
              <a:t> </a:t>
            </a:r>
            <a:r>
              <a:rPr lang="en-US" sz="2600" dirty="0" err="1">
                <a:solidFill>
                  <a:srgbClr val="FFC000"/>
                </a:solidFill>
              </a:rPr>
              <a:t>ada</a:t>
            </a:r>
            <a:r>
              <a:rPr lang="en-US" sz="2600" dirty="0">
                <a:solidFill>
                  <a:srgbClr val="FFC000"/>
                </a:solidFill>
              </a:rPr>
              <a:t> </a:t>
            </a:r>
            <a:r>
              <a:rPr lang="en-US" sz="2600" dirty="0" err="1">
                <a:solidFill>
                  <a:srgbClr val="FFC000"/>
                </a:solidFill>
              </a:rPr>
              <a:t>larangan</a:t>
            </a:r>
            <a:r>
              <a:rPr lang="en-US" sz="2600" dirty="0">
                <a:solidFill>
                  <a:srgbClr val="FFC000"/>
                </a:solidFill>
              </a:rPr>
              <a:t> </a:t>
            </a:r>
            <a:r>
              <a:rPr lang="en-US" sz="2600" dirty="0" err="1">
                <a:solidFill>
                  <a:srgbClr val="FFC000"/>
                </a:solidFill>
              </a:rPr>
              <a:t>dalam</a:t>
            </a:r>
            <a:r>
              <a:rPr lang="en-US" sz="2600" dirty="0">
                <a:solidFill>
                  <a:srgbClr val="FFC000"/>
                </a:solidFill>
              </a:rPr>
              <a:t> </a:t>
            </a:r>
            <a:r>
              <a:rPr lang="en-US" sz="2600" dirty="0" err="1">
                <a:solidFill>
                  <a:srgbClr val="FFC000"/>
                </a:solidFill>
              </a:rPr>
              <a:t>gadaian</a:t>
            </a:r>
            <a:r>
              <a:rPr lang="en-US" sz="2600" dirty="0">
                <a:solidFill>
                  <a:srgbClr val="FFC000"/>
                </a:solidFill>
              </a:rPr>
              <a:t> </a:t>
            </a:r>
            <a:r>
              <a:rPr lang="en-US" sz="2600" dirty="0" err="1">
                <a:solidFill>
                  <a:srgbClr val="FFC000"/>
                </a:solidFill>
              </a:rPr>
              <a:t>terdahulu</a:t>
            </a:r>
            <a:r>
              <a:rPr lang="en-US" sz="2600" dirty="0">
                <a:solidFill>
                  <a:srgbClr val="FFC000"/>
                </a:solidFill>
              </a:rPr>
              <a:t>.</a:t>
            </a:r>
          </a:p>
          <a:p>
            <a:pPr>
              <a:lnSpc>
                <a:spcPct val="90000"/>
              </a:lnSpc>
            </a:pPr>
            <a:endParaRPr lang="en-US" sz="2600" dirty="0" smtClean="0"/>
          </a:p>
        </p:txBody>
      </p:sp>
      <p:sp>
        <p:nvSpPr>
          <p:cNvPr id="4" name="Date Placeholder 3"/>
          <p:cNvSpPr>
            <a:spLocks noGrp="1"/>
          </p:cNvSpPr>
          <p:nvPr>
            <p:ph type="dt" sz="half" idx="10"/>
          </p:nvPr>
        </p:nvSpPr>
        <p:spPr/>
        <p:txBody>
          <a:bodyPr/>
          <a:lstStyle/>
          <a:p>
            <a:pPr>
              <a:defRPr/>
            </a:pPr>
            <a:fld id="{BDBBF8D9-3DA9-46CA-AA8B-6FF3CCB58BE9}" type="datetime1">
              <a:rPr lang="en-US"/>
              <a:pPr>
                <a:defRPr/>
              </a:pPr>
              <a:t>1/27/2016</a:t>
            </a:fld>
            <a:endParaRPr lang="en-US"/>
          </a:p>
        </p:txBody>
      </p:sp>
      <p:sp>
        <p:nvSpPr>
          <p:cNvPr id="6" name="Slide Number Placeholder 5"/>
          <p:cNvSpPr>
            <a:spLocks noGrp="1"/>
          </p:cNvSpPr>
          <p:nvPr>
            <p:ph type="sldNum" sz="quarter" idx="12"/>
          </p:nvPr>
        </p:nvSpPr>
        <p:spPr/>
        <p:txBody>
          <a:bodyPr/>
          <a:lstStyle/>
          <a:p>
            <a:pPr>
              <a:defRPr/>
            </a:pPr>
            <a:fld id="{12246C03-3D76-4397-A443-5BA9E0EFB2D5}" type="slidenum">
              <a:rPr lang="en-US"/>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p:cNvSpPr>
          <p:nvPr>
            <p:ph idx="1"/>
          </p:nvPr>
        </p:nvSpPr>
        <p:spPr>
          <a:xfrm>
            <a:off x="1357290" y="357166"/>
            <a:ext cx="7607323" cy="6096022"/>
          </a:xfrm>
        </p:spPr>
        <p:txBody>
          <a:bodyPr>
            <a:normAutofit/>
          </a:bodyPr>
          <a:lstStyle/>
          <a:p>
            <a:pPr>
              <a:lnSpc>
                <a:spcPct val="80000"/>
              </a:lnSpc>
              <a:buNone/>
            </a:pPr>
            <a:endParaRPr lang="en-US" sz="2800" b="1" dirty="0" smtClean="0">
              <a:solidFill>
                <a:srgbClr val="FFC000"/>
              </a:solidFill>
            </a:endParaRPr>
          </a:p>
          <a:p>
            <a:pPr>
              <a:lnSpc>
                <a:spcPct val="80000"/>
              </a:lnSpc>
            </a:pPr>
            <a:r>
              <a:rPr lang="en-US" sz="2800" dirty="0" err="1" smtClean="0"/>
              <a:t>Dalam</a:t>
            </a:r>
            <a:r>
              <a:rPr lang="en-US" sz="2800" dirty="0" smtClean="0"/>
              <a:t> </a:t>
            </a:r>
            <a:r>
              <a:rPr lang="en-US" sz="2800" dirty="0" err="1" smtClean="0"/>
              <a:t>hal-keadaan</a:t>
            </a:r>
            <a:r>
              <a:rPr lang="en-US" sz="2800" dirty="0" smtClean="0"/>
              <a:t> </a:t>
            </a:r>
            <a:r>
              <a:rPr lang="en-US" sz="2800" dirty="0" err="1" smtClean="0"/>
              <a:t>ini</a:t>
            </a:r>
            <a:r>
              <a:rPr lang="en-US" sz="2800" dirty="0" smtClean="0"/>
              <a:t>, </a:t>
            </a:r>
            <a:r>
              <a:rPr lang="en-US" sz="2800" dirty="0" err="1" smtClean="0"/>
              <a:t>keutamaan</a:t>
            </a:r>
            <a:r>
              <a:rPr lang="en-US" sz="2800" dirty="0" smtClean="0"/>
              <a:t> </a:t>
            </a:r>
            <a:r>
              <a:rPr lang="en-US" sz="2800" dirty="0" err="1" smtClean="0"/>
              <a:t>gadaian-gadaian</a:t>
            </a:r>
            <a:r>
              <a:rPr lang="en-US" sz="2800" dirty="0" smtClean="0"/>
              <a:t> </a:t>
            </a:r>
            <a:r>
              <a:rPr lang="en-US" sz="2800" dirty="0" err="1" smtClean="0"/>
              <a:t>tersebut</a:t>
            </a:r>
            <a:r>
              <a:rPr lang="en-US" sz="2800" dirty="0" smtClean="0"/>
              <a:t> </a:t>
            </a:r>
            <a:r>
              <a:rPr lang="en-US" sz="2800" dirty="0" err="1" smtClean="0"/>
              <a:t>bergantung</a:t>
            </a:r>
            <a:r>
              <a:rPr lang="en-US" sz="2800" dirty="0" smtClean="0"/>
              <a:t> </a:t>
            </a:r>
            <a:r>
              <a:rPr lang="en-US" sz="2800" dirty="0" err="1" smtClean="0"/>
              <a:t>pada</a:t>
            </a:r>
            <a:r>
              <a:rPr lang="en-US" sz="2800" dirty="0" smtClean="0"/>
              <a:t> </a:t>
            </a:r>
            <a:r>
              <a:rPr lang="en-US" sz="2800" dirty="0" err="1" smtClean="0"/>
              <a:t>tarikh</a:t>
            </a:r>
            <a:r>
              <a:rPr lang="en-US" sz="2800" dirty="0" smtClean="0"/>
              <a:t> </a:t>
            </a:r>
            <a:r>
              <a:rPr lang="en-US" sz="2800" dirty="0" err="1" smtClean="0"/>
              <a:t>suratcara</a:t>
            </a:r>
            <a:r>
              <a:rPr lang="en-US" sz="2800" dirty="0" smtClean="0"/>
              <a:t> </a:t>
            </a:r>
            <a:r>
              <a:rPr lang="en-US" sz="2800" dirty="0" err="1" smtClean="0"/>
              <a:t>diserahkan</a:t>
            </a:r>
            <a:r>
              <a:rPr lang="en-US" sz="2800" dirty="0" smtClean="0"/>
              <a:t> </a:t>
            </a:r>
            <a:r>
              <a:rPr lang="en-US" sz="2800" dirty="0" err="1" smtClean="0"/>
              <a:t>untuk</a:t>
            </a:r>
            <a:r>
              <a:rPr lang="en-US" sz="2800" dirty="0" smtClean="0"/>
              <a:t> </a:t>
            </a:r>
            <a:r>
              <a:rPr lang="en-US" sz="2800" dirty="0" err="1" smtClean="0"/>
              <a:t>pendaftaran</a:t>
            </a:r>
            <a:r>
              <a:rPr lang="en-US" sz="2800" dirty="0" smtClean="0"/>
              <a:t> (</a:t>
            </a:r>
            <a:r>
              <a:rPr lang="en-US" sz="2800" dirty="0" err="1" smtClean="0"/>
              <a:t>Sek</a:t>
            </a:r>
            <a:r>
              <a:rPr lang="en-US" sz="2800" dirty="0" smtClean="0"/>
              <a:t>. 292) </a:t>
            </a:r>
            <a:r>
              <a:rPr lang="en-US" sz="2800" dirty="0" err="1" smtClean="0"/>
              <a:t>melainkan</a:t>
            </a:r>
            <a:r>
              <a:rPr lang="en-US" sz="2800" dirty="0" smtClean="0"/>
              <a:t> </a:t>
            </a:r>
            <a:r>
              <a:rPr lang="en-US" sz="2800" dirty="0" err="1" smtClean="0"/>
              <a:t>terdapat</a:t>
            </a:r>
            <a:r>
              <a:rPr lang="en-US" sz="2800" dirty="0" smtClean="0"/>
              <a:t> </a:t>
            </a:r>
            <a:r>
              <a:rPr lang="en-US" sz="2800" dirty="0" err="1" smtClean="0"/>
              <a:t>peruntukan</a:t>
            </a:r>
            <a:r>
              <a:rPr lang="en-US" sz="2800" dirty="0" smtClean="0"/>
              <a:t> </a:t>
            </a:r>
            <a:r>
              <a:rPr lang="en-US" sz="2800" dirty="0" err="1" smtClean="0"/>
              <a:t>sebaliknya</a:t>
            </a:r>
            <a:r>
              <a:rPr lang="en-US" sz="2800" dirty="0" smtClean="0"/>
              <a:t> yang </a:t>
            </a:r>
            <a:r>
              <a:rPr lang="en-US" sz="2800" dirty="0" err="1" smtClean="0"/>
              <a:t>telah</a:t>
            </a:r>
            <a:r>
              <a:rPr lang="en-US" sz="2800" dirty="0" smtClean="0"/>
              <a:t> </a:t>
            </a:r>
            <a:r>
              <a:rPr lang="en-US" sz="2800" dirty="0" err="1" smtClean="0"/>
              <a:t>dipersetujui</a:t>
            </a:r>
            <a:r>
              <a:rPr lang="en-US" sz="2800" dirty="0" smtClean="0"/>
              <a:t> </a:t>
            </a:r>
            <a:r>
              <a:rPr lang="en-US" sz="2800" dirty="0" err="1" smtClean="0"/>
              <a:t>melalui</a:t>
            </a:r>
            <a:r>
              <a:rPr lang="en-US" sz="2800" dirty="0" smtClean="0"/>
              <a:t> </a:t>
            </a:r>
            <a:r>
              <a:rPr lang="en-US" sz="2800" dirty="0" err="1" smtClean="0"/>
              <a:t>penyatuan</a:t>
            </a:r>
            <a:r>
              <a:rPr lang="en-US" sz="2800" dirty="0" smtClean="0"/>
              <a:t>, </a:t>
            </a:r>
            <a:r>
              <a:rPr lang="en-US" sz="2800" dirty="0" err="1" smtClean="0"/>
              <a:t>cantuman</a:t>
            </a:r>
            <a:r>
              <a:rPr lang="en-US" sz="2800" dirty="0" smtClean="0"/>
              <a:t> </a:t>
            </a:r>
            <a:r>
              <a:rPr lang="en-US" sz="2800" dirty="0" err="1" smtClean="0"/>
              <a:t>atau</a:t>
            </a:r>
            <a:r>
              <a:rPr lang="en-US" sz="2800" dirty="0" smtClean="0"/>
              <a:t> </a:t>
            </a:r>
            <a:r>
              <a:rPr lang="en-US" sz="2800" dirty="0" err="1" smtClean="0"/>
              <a:t>penundaan</a:t>
            </a:r>
            <a:r>
              <a:rPr lang="en-US" sz="2800" dirty="0" smtClean="0"/>
              <a:t>.</a:t>
            </a:r>
          </a:p>
          <a:p>
            <a:pPr>
              <a:lnSpc>
                <a:spcPct val="80000"/>
              </a:lnSpc>
            </a:pPr>
            <a:endParaRPr lang="en-US" sz="2800" dirty="0" smtClean="0"/>
          </a:p>
          <a:p>
            <a:pPr>
              <a:lnSpc>
                <a:spcPct val="80000"/>
              </a:lnSpc>
            </a:pPr>
            <a:r>
              <a:rPr lang="en-US" sz="2800" dirty="0" err="1" smtClean="0"/>
              <a:t>Apabila</a:t>
            </a:r>
            <a:r>
              <a:rPr lang="en-US" sz="2800" dirty="0" smtClean="0"/>
              <a:t> </a:t>
            </a:r>
            <a:r>
              <a:rPr lang="en-US" sz="2800" dirty="0" err="1" smtClean="0"/>
              <a:t>berlaku</a:t>
            </a:r>
            <a:r>
              <a:rPr lang="en-US" sz="2800" dirty="0" smtClean="0"/>
              <a:t> </a:t>
            </a:r>
            <a:r>
              <a:rPr lang="en-US" sz="2800" dirty="0" err="1" smtClean="0"/>
              <a:t>kemungkiran</a:t>
            </a:r>
            <a:r>
              <a:rPr lang="en-US" sz="2800" dirty="0" smtClean="0"/>
              <a:t> </a:t>
            </a:r>
            <a:r>
              <a:rPr lang="en-US" sz="2800" dirty="0" err="1" smtClean="0"/>
              <a:t>atau</a:t>
            </a:r>
            <a:r>
              <a:rPr lang="en-US" sz="2800" dirty="0" smtClean="0"/>
              <a:t> </a:t>
            </a:r>
            <a:r>
              <a:rPr lang="en-US" sz="2800" dirty="0" err="1" smtClean="0"/>
              <a:t>pelanggaran</a:t>
            </a:r>
            <a:r>
              <a:rPr lang="en-US" sz="2800" dirty="0" smtClean="0"/>
              <a:t> </a:t>
            </a:r>
            <a:r>
              <a:rPr lang="en-US" sz="2800" dirty="0" err="1" smtClean="0"/>
              <a:t>syarat</a:t>
            </a:r>
            <a:r>
              <a:rPr lang="en-US" sz="2800" dirty="0" smtClean="0"/>
              <a:t> </a:t>
            </a:r>
            <a:r>
              <a:rPr lang="en-US" sz="2800" dirty="0" err="1" smtClean="0"/>
              <a:t>gadaian</a:t>
            </a:r>
            <a:r>
              <a:rPr lang="en-US" sz="2800" dirty="0" smtClean="0"/>
              <a:t> , </a:t>
            </a:r>
            <a:r>
              <a:rPr lang="en-US" sz="2800" dirty="0" err="1" smtClean="0"/>
              <a:t>pemegang</a:t>
            </a:r>
            <a:r>
              <a:rPr lang="en-US" sz="2800" dirty="0" smtClean="0"/>
              <a:t> </a:t>
            </a:r>
            <a:r>
              <a:rPr lang="en-US" sz="2800" dirty="0" err="1" smtClean="0"/>
              <a:t>gadaian</a:t>
            </a:r>
            <a:r>
              <a:rPr lang="en-US" sz="2800" dirty="0" smtClean="0"/>
              <a:t> </a:t>
            </a:r>
            <a:r>
              <a:rPr lang="en-US" sz="2800" dirty="0" err="1" smtClean="0"/>
              <a:t>berhak</a:t>
            </a:r>
            <a:r>
              <a:rPr lang="en-US" sz="2800" dirty="0" smtClean="0"/>
              <a:t> </a:t>
            </a:r>
            <a:r>
              <a:rPr lang="en-US" sz="2800" dirty="0" err="1" smtClean="0"/>
              <a:t>kepada</a:t>
            </a:r>
            <a:r>
              <a:rPr lang="en-US" sz="2800" dirty="0" smtClean="0"/>
              <a:t> </a:t>
            </a:r>
            <a:r>
              <a:rPr lang="en-US" sz="2800" dirty="0" err="1" smtClean="0"/>
              <a:t>remedi</a:t>
            </a:r>
            <a:r>
              <a:rPr lang="en-US" sz="2800" dirty="0" smtClean="0"/>
              <a:t> </a:t>
            </a:r>
            <a:r>
              <a:rPr lang="en-US" sz="2800" dirty="0" err="1" smtClean="0"/>
              <a:t>kemungkiran</a:t>
            </a:r>
            <a:r>
              <a:rPr lang="en-US" sz="2800" dirty="0" smtClean="0"/>
              <a:t> </a:t>
            </a:r>
            <a:r>
              <a:rPr lang="en-US" sz="2800" dirty="0" err="1" smtClean="0"/>
              <a:t>penggadai</a:t>
            </a:r>
            <a:r>
              <a:rPr lang="en-US" sz="2800" dirty="0" smtClean="0"/>
              <a:t>.</a:t>
            </a:r>
            <a:endParaRPr lang="en-US" dirty="0"/>
          </a:p>
          <a:p>
            <a:pPr>
              <a:lnSpc>
                <a:spcPct val="80000"/>
              </a:lnSpc>
            </a:pPr>
            <a:endParaRPr lang="en-US" sz="2800" dirty="0" smtClean="0"/>
          </a:p>
          <a:p>
            <a:pPr>
              <a:lnSpc>
                <a:spcPct val="80000"/>
              </a:lnSpc>
            </a:pPr>
            <a:endParaRPr lang="en-US" sz="2800" dirty="0"/>
          </a:p>
          <a:p>
            <a:pPr>
              <a:lnSpc>
                <a:spcPct val="80000"/>
              </a:lnSpc>
            </a:pPr>
            <a:endParaRPr lang="en-US" sz="2800" dirty="0" smtClean="0"/>
          </a:p>
        </p:txBody>
      </p:sp>
      <p:sp>
        <p:nvSpPr>
          <p:cNvPr id="4" name="Date Placeholder 3"/>
          <p:cNvSpPr>
            <a:spLocks noGrp="1"/>
          </p:cNvSpPr>
          <p:nvPr>
            <p:ph type="dt" sz="half" idx="10"/>
          </p:nvPr>
        </p:nvSpPr>
        <p:spPr/>
        <p:txBody>
          <a:bodyPr/>
          <a:lstStyle/>
          <a:p>
            <a:pPr>
              <a:defRPr/>
            </a:pPr>
            <a:fld id="{2D441298-F0E2-4C64-A302-958202414E43}" type="datetime1">
              <a:rPr lang="en-US"/>
              <a:pPr>
                <a:defRPr/>
              </a:pPr>
              <a:t>1/27/2016</a:t>
            </a:fld>
            <a:endParaRPr lang="en-US"/>
          </a:p>
        </p:txBody>
      </p:sp>
      <p:sp>
        <p:nvSpPr>
          <p:cNvPr id="6" name="Slide Number Placeholder 5"/>
          <p:cNvSpPr>
            <a:spLocks noGrp="1"/>
          </p:cNvSpPr>
          <p:nvPr>
            <p:ph type="sldNum" sz="quarter" idx="12"/>
          </p:nvPr>
        </p:nvSpPr>
        <p:spPr/>
        <p:txBody>
          <a:bodyPr/>
          <a:lstStyle/>
          <a:p>
            <a:pPr>
              <a:defRPr/>
            </a:pPr>
            <a:fld id="{0A1461F8-5E01-4D30-82DE-FBD8DA209C4A}" type="slidenum">
              <a:rPr lang="en-US"/>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US"/>
              <a:t>BORANG-BORANG</a:t>
            </a:r>
          </a:p>
        </p:txBody>
      </p:sp>
      <p:sp>
        <p:nvSpPr>
          <p:cNvPr id="31747" name="Rectangle 3"/>
          <p:cNvSpPr>
            <a:spLocks noGrp="1" noChangeArrowheads="1"/>
          </p:cNvSpPr>
          <p:nvPr>
            <p:ph type="body" idx="1"/>
          </p:nvPr>
        </p:nvSpPr>
        <p:spPr>
          <a:noFill/>
          <a:ln/>
        </p:spPr>
        <p:txBody>
          <a:bodyPr/>
          <a:lstStyle/>
          <a:p>
            <a:r>
              <a:rPr lang="en-US" dirty="0" err="1"/>
              <a:t>Gadaian</a:t>
            </a:r>
            <a:r>
              <a:rPr lang="en-US" dirty="0"/>
              <a:t> </a:t>
            </a:r>
            <a:r>
              <a:rPr lang="en-US" dirty="0" err="1"/>
              <a:t>untuk</a:t>
            </a:r>
            <a:r>
              <a:rPr lang="en-US" dirty="0"/>
              <a:t> </a:t>
            </a:r>
            <a:r>
              <a:rPr lang="en-US" dirty="0" err="1"/>
              <a:t>menjamin</a:t>
            </a:r>
            <a:r>
              <a:rPr lang="en-US" dirty="0"/>
              <a:t> </a:t>
            </a:r>
            <a:r>
              <a:rPr lang="en-US" dirty="0" err="1"/>
              <a:t>wang</a:t>
            </a:r>
            <a:r>
              <a:rPr lang="en-US" dirty="0"/>
              <a:t> </a:t>
            </a:r>
            <a:r>
              <a:rPr lang="en-US" dirty="0" err="1"/>
              <a:t>pokok</a:t>
            </a:r>
            <a:endParaRPr lang="en-US" dirty="0"/>
          </a:p>
          <a:p>
            <a:pPr lvl="1"/>
            <a:r>
              <a:rPr lang="en-US" dirty="0" err="1"/>
              <a:t>Borang</a:t>
            </a:r>
            <a:r>
              <a:rPr lang="en-US" dirty="0"/>
              <a:t> 16A</a:t>
            </a:r>
          </a:p>
          <a:p>
            <a:r>
              <a:rPr lang="en-US" dirty="0" err="1"/>
              <a:t>Gadaian</a:t>
            </a:r>
            <a:r>
              <a:rPr lang="en-US" dirty="0"/>
              <a:t> </a:t>
            </a:r>
            <a:r>
              <a:rPr lang="en-US" dirty="0" err="1"/>
              <a:t>untuk</a:t>
            </a:r>
            <a:r>
              <a:rPr lang="en-US" dirty="0"/>
              <a:t> </a:t>
            </a:r>
            <a:r>
              <a:rPr lang="en-US" dirty="0" err="1"/>
              <a:t>menjamin</a:t>
            </a:r>
            <a:r>
              <a:rPr lang="en-US" dirty="0"/>
              <a:t> </a:t>
            </a:r>
            <a:r>
              <a:rPr lang="en-US" dirty="0" err="1"/>
              <a:t>wang</a:t>
            </a:r>
            <a:r>
              <a:rPr lang="en-US" dirty="0"/>
              <a:t> </a:t>
            </a:r>
            <a:r>
              <a:rPr lang="en-US" dirty="0" err="1"/>
              <a:t>bermasa</a:t>
            </a:r>
            <a:endParaRPr lang="en-US" dirty="0"/>
          </a:p>
          <a:p>
            <a:pPr lvl="1"/>
            <a:r>
              <a:rPr lang="en-US" dirty="0" err="1"/>
              <a:t>Borang</a:t>
            </a:r>
            <a:r>
              <a:rPr lang="en-US" dirty="0"/>
              <a:t> 16B</a:t>
            </a:r>
          </a:p>
          <a:p>
            <a:r>
              <a:rPr lang="en-US" dirty="0" err="1" smtClean="0"/>
              <a:t>Menangguhkan</a:t>
            </a:r>
            <a:r>
              <a:rPr lang="en-US" dirty="0" smtClean="0"/>
              <a:t> </a:t>
            </a:r>
            <a:r>
              <a:rPr lang="en-US" dirty="0" err="1"/>
              <a:t>Gadaian</a:t>
            </a:r>
            <a:endParaRPr lang="en-US" dirty="0"/>
          </a:p>
          <a:p>
            <a:pPr lvl="1"/>
            <a:r>
              <a:rPr lang="en-US" dirty="0" err="1"/>
              <a:t>Borang</a:t>
            </a:r>
            <a:r>
              <a:rPr lang="en-US" dirty="0"/>
              <a:t> 16C</a:t>
            </a:r>
          </a:p>
          <a:p>
            <a:r>
              <a:rPr lang="en-US" dirty="0" err="1"/>
              <a:t>Melepaskan</a:t>
            </a:r>
            <a:r>
              <a:rPr lang="en-US" dirty="0"/>
              <a:t> </a:t>
            </a:r>
            <a:r>
              <a:rPr lang="en-US" dirty="0" err="1"/>
              <a:t>Gadaian</a:t>
            </a:r>
            <a:endParaRPr lang="en-US" dirty="0"/>
          </a:p>
          <a:p>
            <a:pPr lvl="1"/>
            <a:r>
              <a:rPr lang="en-US" dirty="0" err="1"/>
              <a:t>Borang</a:t>
            </a:r>
            <a:r>
              <a:rPr lang="en-US" dirty="0"/>
              <a:t> 16N</a:t>
            </a:r>
          </a:p>
        </p:txBody>
      </p:sp>
    </p:spTree>
  </p:cSld>
  <p:clrMapOvr>
    <a:masterClrMapping/>
  </p:clrMapOvr>
  <p:transition>
    <p:cover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a:lstStyle/>
          <a:p>
            <a:r>
              <a:rPr lang="en-US"/>
              <a:t>PENYIMPANAN DHK</a:t>
            </a:r>
          </a:p>
        </p:txBody>
      </p:sp>
      <p:sp>
        <p:nvSpPr>
          <p:cNvPr id="33795" name="Rectangle 3"/>
          <p:cNvSpPr>
            <a:spLocks noGrp="1" noChangeArrowheads="1"/>
          </p:cNvSpPr>
          <p:nvPr>
            <p:ph type="body" idx="1"/>
          </p:nvPr>
        </p:nvSpPr>
        <p:spPr>
          <a:noFill/>
          <a:ln/>
        </p:spPr>
        <p:txBody>
          <a:bodyPr/>
          <a:lstStyle/>
          <a:p>
            <a:r>
              <a:rPr lang="en-US" dirty="0" err="1"/>
              <a:t>Pemegang</a:t>
            </a:r>
            <a:r>
              <a:rPr lang="en-US" dirty="0"/>
              <a:t> </a:t>
            </a:r>
            <a:r>
              <a:rPr lang="en-US" dirty="0" err="1"/>
              <a:t>gadaian</a:t>
            </a:r>
            <a:r>
              <a:rPr lang="en-US" dirty="0"/>
              <a:t> </a:t>
            </a:r>
            <a:r>
              <a:rPr lang="en-US" dirty="0" err="1"/>
              <a:t>pertama</a:t>
            </a:r>
            <a:r>
              <a:rPr lang="en-US" dirty="0"/>
              <a:t> </a:t>
            </a:r>
            <a:r>
              <a:rPr lang="en-US" dirty="0" err="1"/>
              <a:t>berhak</a:t>
            </a:r>
            <a:r>
              <a:rPr lang="en-US" dirty="0"/>
              <a:t> </a:t>
            </a:r>
            <a:r>
              <a:rPr lang="en-US" dirty="0" err="1"/>
              <a:t>untuk</a:t>
            </a:r>
            <a:r>
              <a:rPr lang="en-US" dirty="0"/>
              <a:t> </a:t>
            </a:r>
            <a:r>
              <a:rPr lang="en-US" dirty="0" err="1"/>
              <a:t>menyimpan</a:t>
            </a:r>
            <a:r>
              <a:rPr lang="en-US" dirty="0"/>
              <a:t> DHK </a:t>
            </a:r>
            <a:r>
              <a:rPr lang="en-US" dirty="0" err="1"/>
              <a:t>jika</a:t>
            </a:r>
            <a:r>
              <a:rPr lang="en-US" dirty="0"/>
              <a:t> </a:t>
            </a:r>
            <a:r>
              <a:rPr lang="en-US" dirty="0" err="1"/>
              <a:t>gadaian</a:t>
            </a:r>
            <a:r>
              <a:rPr lang="en-US" dirty="0"/>
              <a:t> </a:t>
            </a:r>
            <a:r>
              <a:rPr lang="en-US" dirty="0" err="1"/>
              <a:t>melibatkan</a:t>
            </a:r>
            <a:r>
              <a:rPr lang="en-US" dirty="0"/>
              <a:t> </a:t>
            </a:r>
            <a:r>
              <a:rPr lang="en-US" dirty="0" err="1"/>
              <a:t>tanah</a:t>
            </a:r>
            <a:r>
              <a:rPr lang="en-US" dirty="0"/>
              <a:t> </a:t>
            </a:r>
            <a:r>
              <a:rPr lang="en-US" dirty="0" err="1"/>
              <a:t>dan</a:t>
            </a:r>
            <a:r>
              <a:rPr lang="en-US" dirty="0"/>
              <a:t> </a:t>
            </a:r>
            <a:r>
              <a:rPr lang="en-US" dirty="0" err="1"/>
              <a:t>jika</a:t>
            </a:r>
            <a:r>
              <a:rPr lang="en-US" dirty="0"/>
              <a:t> </a:t>
            </a:r>
            <a:r>
              <a:rPr lang="en-US" dirty="0" err="1"/>
              <a:t>melibatkan</a:t>
            </a:r>
            <a:r>
              <a:rPr lang="en-US" dirty="0"/>
              <a:t> </a:t>
            </a:r>
            <a:r>
              <a:rPr lang="en-US" dirty="0" err="1"/>
              <a:t>pajakan</a:t>
            </a:r>
            <a:r>
              <a:rPr lang="en-US" dirty="0"/>
              <a:t> </a:t>
            </a:r>
            <a:r>
              <a:rPr lang="en-US" dirty="0" err="1"/>
              <a:t>atau</a:t>
            </a:r>
            <a:r>
              <a:rPr lang="en-US" dirty="0"/>
              <a:t> </a:t>
            </a:r>
            <a:r>
              <a:rPr lang="en-US" dirty="0" err="1"/>
              <a:t>pajakan</a:t>
            </a:r>
            <a:r>
              <a:rPr lang="en-US" dirty="0"/>
              <a:t> </a:t>
            </a:r>
            <a:r>
              <a:rPr lang="en-US" dirty="0" err="1"/>
              <a:t>kecil</a:t>
            </a:r>
            <a:r>
              <a:rPr lang="en-US" dirty="0"/>
              <a:t>, </a:t>
            </a:r>
            <a:r>
              <a:rPr lang="en-US" dirty="0" err="1"/>
              <a:t>berhak</a:t>
            </a:r>
            <a:r>
              <a:rPr lang="en-US" dirty="0"/>
              <a:t> </a:t>
            </a:r>
            <a:r>
              <a:rPr lang="en-US" dirty="0" err="1"/>
              <a:t>menyimpan</a:t>
            </a:r>
            <a:r>
              <a:rPr lang="en-US" dirty="0"/>
              <a:t> </a:t>
            </a:r>
            <a:r>
              <a:rPr lang="en-US" dirty="0" err="1"/>
              <a:t>pendua</a:t>
            </a:r>
            <a:r>
              <a:rPr lang="en-US" dirty="0"/>
              <a:t> </a:t>
            </a:r>
            <a:r>
              <a:rPr lang="en-US" dirty="0" err="1"/>
              <a:t>pajakan</a:t>
            </a:r>
            <a:r>
              <a:rPr lang="en-US" dirty="0"/>
              <a:t> </a:t>
            </a:r>
            <a:r>
              <a:rPr lang="en-US" dirty="0" err="1"/>
              <a:t>atau</a:t>
            </a:r>
            <a:r>
              <a:rPr lang="en-US" dirty="0"/>
              <a:t> </a:t>
            </a:r>
            <a:r>
              <a:rPr lang="en-US" dirty="0" err="1"/>
              <a:t>pajakan</a:t>
            </a:r>
            <a:r>
              <a:rPr lang="en-US" dirty="0"/>
              <a:t> </a:t>
            </a:r>
            <a:r>
              <a:rPr lang="en-US" dirty="0" err="1"/>
              <a:t>kecil</a:t>
            </a:r>
            <a:r>
              <a:rPr lang="en-US" dirty="0"/>
              <a:t> </a:t>
            </a:r>
          </a:p>
        </p:txBody>
      </p:sp>
    </p:spTree>
  </p:cSld>
  <p:clrMapOvr>
    <a:masterClrMapping/>
  </p:clrMapOvr>
  <p:transition>
    <p:split dir="in"/>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370013" y="404664"/>
            <a:ext cx="7772400" cy="1143000"/>
          </a:xfrm>
          <a:noFill/>
          <a:ln/>
        </p:spPr>
        <p:txBody>
          <a:bodyPr/>
          <a:lstStyle/>
          <a:p>
            <a:r>
              <a:rPr lang="en-US" dirty="0"/>
              <a:t>SYARAT TERSIRAT GADAIAN</a:t>
            </a:r>
          </a:p>
        </p:txBody>
      </p:sp>
      <p:sp>
        <p:nvSpPr>
          <p:cNvPr id="37891" name="Rectangle 3"/>
          <p:cNvSpPr>
            <a:spLocks noGrp="1" noChangeArrowheads="1"/>
          </p:cNvSpPr>
          <p:nvPr>
            <p:ph type="body" idx="1"/>
          </p:nvPr>
        </p:nvSpPr>
        <p:spPr>
          <a:xfrm>
            <a:off x="1370013" y="1628800"/>
            <a:ext cx="7772400" cy="4114800"/>
          </a:xfrm>
          <a:noFill/>
          <a:ln/>
        </p:spPr>
        <p:txBody>
          <a:bodyPr/>
          <a:lstStyle/>
          <a:p>
            <a:r>
              <a:rPr lang="en-US" dirty="0" err="1"/>
              <a:t>Penggadai</a:t>
            </a:r>
            <a:r>
              <a:rPr lang="en-US" dirty="0"/>
              <a:t> </a:t>
            </a:r>
            <a:r>
              <a:rPr lang="en-US" dirty="0" err="1"/>
              <a:t>mematuhi</a:t>
            </a:r>
            <a:r>
              <a:rPr lang="en-US" dirty="0"/>
              <a:t> </a:t>
            </a:r>
            <a:r>
              <a:rPr lang="en-US" dirty="0" err="1"/>
              <a:t>semua</a:t>
            </a:r>
            <a:r>
              <a:rPr lang="en-US" dirty="0"/>
              <a:t> </a:t>
            </a:r>
            <a:r>
              <a:rPr lang="en-US" dirty="0" err="1"/>
              <a:t>peruntukan</a:t>
            </a:r>
            <a:r>
              <a:rPr lang="en-US" dirty="0"/>
              <a:t> </a:t>
            </a:r>
            <a:r>
              <a:rPr lang="en-US" dirty="0" err="1"/>
              <a:t>gadaian</a:t>
            </a:r>
            <a:r>
              <a:rPr lang="en-US" dirty="0"/>
              <a:t> </a:t>
            </a:r>
            <a:r>
              <a:rPr lang="en-US" dirty="0" err="1"/>
              <a:t>dan</a:t>
            </a:r>
            <a:r>
              <a:rPr lang="en-US" dirty="0"/>
              <a:t> </a:t>
            </a:r>
            <a:r>
              <a:rPr lang="en-US" dirty="0" err="1"/>
              <a:t>membayar</a:t>
            </a:r>
            <a:r>
              <a:rPr lang="en-US" dirty="0"/>
              <a:t> </a:t>
            </a:r>
            <a:r>
              <a:rPr lang="en-US" dirty="0" err="1"/>
              <a:t>amaun</a:t>
            </a:r>
            <a:r>
              <a:rPr lang="en-US" dirty="0"/>
              <a:t> yang </a:t>
            </a:r>
            <a:r>
              <a:rPr lang="en-US" dirty="0" err="1"/>
              <a:t>digadai</a:t>
            </a:r>
            <a:endParaRPr lang="en-US" dirty="0"/>
          </a:p>
          <a:p>
            <a:r>
              <a:rPr lang="en-US" dirty="0" err="1"/>
              <a:t>Penggadai</a:t>
            </a:r>
            <a:r>
              <a:rPr lang="en-US" dirty="0"/>
              <a:t> </a:t>
            </a:r>
            <a:r>
              <a:rPr lang="en-US" dirty="0" err="1"/>
              <a:t>menjelaskan</a:t>
            </a:r>
            <a:r>
              <a:rPr lang="en-US" dirty="0"/>
              <a:t> </a:t>
            </a:r>
            <a:r>
              <a:rPr lang="en-US" dirty="0" err="1"/>
              <a:t>cukai</a:t>
            </a:r>
            <a:r>
              <a:rPr lang="en-US" dirty="0"/>
              <a:t> </a:t>
            </a:r>
            <a:r>
              <a:rPr lang="en-US" dirty="0" err="1"/>
              <a:t>tanah</a:t>
            </a:r>
            <a:endParaRPr lang="en-US" dirty="0"/>
          </a:p>
          <a:p>
            <a:r>
              <a:rPr lang="en-US" dirty="0" err="1"/>
              <a:t>Mematuhi</a:t>
            </a:r>
            <a:r>
              <a:rPr lang="en-US" dirty="0"/>
              <a:t> </a:t>
            </a:r>
            <a:r>
              <a:rPr lang="en-US" dirty="0" err="1"/>
              <a:t>syarat</a:t>
            </a:r>
            <a:r>
              <a:rPr lang="en-US" dirty="0"/>
              <a:t> </a:t>
            </a:r>
            <a:r>
              <a:rPr lang="en-US" dirty="0" err="1"/>
              <a:t>nyata</a:t>
            </a:r>
            <a:r>
              <a:rPr lang="en-US" dirty="0"/>
              <a:t> </a:t>
            </a:r>
            <a:r>
              <a:rPr lang="en-US" dirty="0" err="1"/>
              <a:t>dan</a:t>
            </a:r>
            <a:r>
              <a:rPr lang="en-US" dirty="0"/>
              <a:t> </a:t>
            </a:r>
            <a:r>
              <a:rPr lang="en-US" dirty="0" err="1"/>
              <a:t>sekatan</a:t>
            </a:r>
            <a:r>
              <a:rPr lang="en-US" dirty="0"/>
              <a:t> </a:t>
            </a:r>
            <a:r>
              <a:rPr lang="en-US" dirty="0" err="1"/>
              <a:t>kepentingan</a:t>
            </a:r>
            <a:endParaRPr lang="en-US" dirty="0"/>
          </a:p>
          <a:p>
            <a:r>
              <a:rPr lang="en-US" dirty="0" err="1"/>
              <a:t>Seksyen</a:t>
            </a:r>
            <a:r>
              <a:rPr lang="en-US" dirty="0"/>
              <a:t> </a:t>
            </a:r>
            <a:r>
              <a:rPr lang="en-US" dirty="0" smtClean="0"/>
              <a:t>249,250,251,252 (</a:t>
            </a:r>
            <a:r>
              <a:rPr lang="en-US" dirty="0" err="1" smtClean="0"/>
              <a:t>syarat</a:t>
            </a:r>
            <a:r>
              <a:rPr lang="en-US" dirty="0" smtClean="0"/>
              <a:t> </a:t>
            </a:r>
            <a:r>
              <a:rPr lang="en-US" dirty="0" err="1" smtClean="0"/>
              <a:t>tersirat</a:t>
            </a:r>
            <a:r>
              <a:rPr lang="en-US" dirty="0"/>
              <a:t> </a:t>
            </a:r>
            <a:r>
              <a:rPr lang="en-US" dirty="0" err="1" smtClean="0"/>
              <a:t>gadaian</a:t>
            </a:r>
            <a:r>
              <a:rPr lang="en-US" dirty="0" smtClean="0"/>
              <a:t>- </a:t>
            </a:r>
            <a:r>
              <a:rPr lang="en-US" dirty="0" err="1" smtClean="0"/>
              <a:t>patuh</a:t>
            </a:r>
            <a:r>
              <a:rPr lang="en-US" dirty="0" smtClean="0"/>
              <a:t> </a:t>
            </a:r>
            <a:r>
              <a:rPr lang="en-US" dirty="0" err="1" smtClean="0"/>
              <a:t>perjanjian,menjagabaiki</a:t>
            </a:r>
            <a:r>
              <a:rPr lang="en-US" dirty="0" smtClean="0"/>
              <a:t>, </a:t>
            </a:r>
            <a:r>
              <a:rPr lang="en-US" dirty="0" err="1" smtClean="0"/>
              <a:t>keizinan</a:t>
            </a:r>
            <a:r>
              <a:rPr lang="en-US" dirty="0" smtClean="0"/>
              <a:t> </a:t>
            </a:r>
            <a:r>
              <a:rPr lang="en-US" dirty="0" err="1" smtClean="0"/>
              <a:t>pajakan</a:t>
            </a:r>
            <a:r>
              <a:rPr lang="en-US" dirty="0" smtClean="0"/>
              <a:t> </a:t>
            </a:r>
            <a:r>
              <a:rPr lang="en-US" dirty="0" err="1" smtClean="0"/>
              <a:t>dan</a:t>
            </a:r>
            <a:r>
              <a:rPr lang="en-US" dirty="0" smtClean="0"/>
              <a:t> </a:t>
            </a:r>
            <a:r>
              <a:rPr lang="en-US" dirty="0" err="1" smtClean="0"/>
              <a:t>tenansi</a:t>
            </a:r>
            <a:r>
              <a:rPr lang="en-US" dirty="0" smtClean="0"/>
              <a:t>)</a:t>
            </a:r>
            <a:endParaRPr lang="en-US" dirty="0"/>
          </a:p>
        </p:txBody>
      </p:sp>
    </p:spTree>
  </p:cSld>
  <p:clrMapOvr>
    <a:masterClrMapping/>
  </p:clrMapOvr>
  <p:transition>
    <p:cover dir="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p:cNvSpPr>
          <p:nvPr>
            <p:ph type="title"/>
          </p:nvPr>
        </p:nvSpPr>
        <p:spPr>
          <a:xfrm>
            <a:off x="457200" y="274638"/>
            <a:ext cx="8229600" cy="850900"/>
          </a:xfrm>
        </p:spPr>
        <p:txBody>
          <a:bodyPr/>
          <a:lstStyle/>
          <a:p>
            <a:r>
              <a:rPr lang="en-US" smtClean="0"/>
              <a:t>DEFINISI LIEN</a:t>
            </a:r>
          </a:p>
        </p:txBody>
      </p:sp>
      <p:sp>
        <p:nvSpPr>
          <p:cNvPr id="91139" name="Rectangle 3"/>
          <p:cNvSpPr>
            <a:spLocks noGrp="1"/>
          </p:cNvSpPr>
          <p:nvPr>
            <p:ph idx="1"/>
          </p:nvPr>
        </p:nvSpPr>
        <p:spPr>
          <a:xfrm>
            <a:off x="1414498" y="1341438"/>
            <a:ext cx="7586658" cy="4784725"/>
          </a:xfrm>
        </p:spPr>
        <p:txBody>
          <a:bodyPr>
            <a:normAutofit/>
          </a:bodyPr>
          <a:lstStyle/>
          <a:p>
            <a:pPr>
              <a:lnSpc>
                <a:spcPct val="90000"/>
              </a:lnSpc>
            </a:pPr>
            <a:r>
              <a:rPr lang="en-US" sz="2800" dirty="0" smtClean="0"/>
              <a:t>Lien </a:t>
            </a:r>
            <a:r>
              <a:rPr lang="en-US" sz="2800" dirty="0" err="1" smtClean="0"/>
              <a:t>adalah</a:t>
            </a:r>
            <a:r>
              <a:rPr lang="en-US" sz="2800" dirty="0" smtClean="0"/>
              <a:t> </a:t>
            </a:r>
            <a:r>
              <a:rPr lang="en-US" sz="2800" dirty="0" err="1" smtClean="0"/>
              <a:t>hak</a:t>
            </a:r>
            <a:r>
              <a:rPr lang="en-US" sz="2800" dirty="0" smtClean="0"/>
              <a:t> yang </a:t>
            </a:r>
            <a:r>
              <a:rPr lang="en-US" sz="2800" dirty="0" err="1" smtClean="0"/>
              <a:t>dipunyai</a:t>
            </a:r>
            <a:r>
              <a:rPr lang="en-US" sz="2800" dirty="0" smtClean="0"/>
              <a:t> </a:t>
            </a:r>
            <a:r>
              <a:rPr lang="en-US" sz="2800" dirty="0" err="1" smtClean="0"/>
              <a:t>oleh</a:t>
            </a:r>
            <a:r>
              <a:rPr lang="en-US" sz="2800" dirty="0" smtClean="0"/>
              <a:t> </a:t>
            </a:r>
            <a:r>
              <a:rPr lang="en-US" sz="2800" dirty="0" err="1" smtClean="0"/>
              <a:t>seseorang</a:t>
            </a:r>
            <a:r>
              <a:rPr lang="en-US" sz="2800" dirty="0" smtClean="0"/>
              <a:t> </a:t>
            </a:r>
            <a:r>
              <a:rPr lang="en-US" sz="2800" dirty="0" err="1" smtClean="0"/>
              <a:t>untuk</a:t>
            </a:r>
            <a:r>
              <a:rPr lang="en-US" sz="2800" dirty="0" smtClean="0"/>
              <a:t> </a:t>
            </a:r>
            <a:r>
              <a:rPr lang="en-US" sz="2800" dirty="0" err="1" smtClean="0"/>
              <a:t>memperoleh</a:t>
            </a:r>
            <a:r>
              <a:rPr lang="en-US" sz="2800" dirty="0" smtClean="0"/>
              <a:t> </a:t>
            </a:r>
            <a:r>
              <a:rPr lang="en-US" sz="2800" dirty="0" err="1" smtClean="0"/>
              <a:t>milikan</a:t>
            </a:r>
            <a:r>
              <a:rPr lang="en-US" sz="2800" dirty="0" smtClean="0"/>
              <a:t> </a:t>
            </a:r>
            <a:r>
              <a:rPr lang="en-US" sz="2800" dirty="0" err="1" smtClean="0"/>
              <a:t>ke</a:t>
            </a:r>
            <a:r>
              <a:rPr lang="en-US" sz="2800" dirty="0" smtClean="0"/>
              <a:t> </a:t>
            </a:r>
            <a:r>
              <a:rPr lang="en-US" sz="2800" dirty="0" err="1" smtClean="0"/>
              <a:t>atas</a:t>
            </a:r>
            <a:r>
              <a:rPr lang="en-US" sz="2800" dirty="0" smtClean="0"/>
              <a:t> </a:t>
            </a:r>
            <a:r>
              <a:rPr lang="en-US" sz="2800" dirty="0" err="1" smtClean="0"/>
              <a:t>harta</a:t>
            </a:r>
            <a:r>
              <a:rPr lang="en-US" sz="2800" dirty="0" smtClean="0"/>
              <a:t> </a:t>
            </a:r>
            <a:r>
              <a:rPr lang="en-US" sz="2800" dirty="0" err="1" smtClean="0"/>
              <a:t>orang</a:t>
            </a:r>
            <a:r>
              <a:rPr lang="en-US" sz="2800" dirty="0" smtClean="0"/>
              <a:t> lain </a:t>
            </a:r>
            <a:r>
              <a:rPr lang="en-US" sz="2800" dirty="0" err="1" smtClean="0"/>
              <a:t>sehinggalah</a:t>
            </a:r>
            <a:r>
              <a:rPr lang="en-US" sz="2800" dirty="0" smtClean="0"/>
              <a:t> </a:t>
            </a:r>
            <a:r>
              <a:rPr lang="en-US" sz="2800" dirty="0" err="1" smtClean="0"/>
              <a:t>segala</a:t>
            </a:r>
            <a:r>
              <a:rPr lang="en-US" sz="2800" dirty="0" smtClean="0"/>
              <a:t> </a:t>
            </a:r>
            <a:r>
              <a:rPr lang="en-US" sz="2800" dirty="0" err="1" smtClean="0"/>
              <a:t>tuntutannya</a:t>
            </a:r>
            <a:r>
              <a:rPr lang="en-US" sz="2800" dirty="0" smtClean="0"/>
              <a:t> </a:t>
            </a:r>
            <a:r>
              <a:rPr lang="en-US" sz="2800" dirty="0" err="1" smtClean="0"/>
              <a:t>diselesaikan</a:t>
            </a:r>
            <a:r>
              <a:rPr lang="en-US" sz="2800" dirty="0" smtClean="0"/>
              <a:t>.</a:t>
            </a:r>
          </a:p>
          <a:p>
            <a:pPr>
              <a:lnSpc>
                <a:spcPct val="90000"/>
              </a:lnSpc>
            </a:pPr>
            <a:r>
              <a:rPr lang="en-US" sz="2800" dirty="0" err="1" smtClean="0"/>
              <a:t>Pemegang</a:t>
            </a:r>
            <a:r>
              <a:rPr lang="en-US" sz="2800" dirty="0" smtClean="0"/>
              <a:t> lien </a:t>
            </a:r>
            <a:r>
              <a:rPr lang="en-US" sz="2800" dirty="0" err="1" smtClean="0"/>
              <a:t>biasanya</a:t>
            </a:r>
            <a:r>
              <a:rPr lang="en-US" sz="2800" dirty="0" smtClean="0"/>
              <a:t> </a:t>
            </a:r>
            <a:r>
              <a:rPr lang="en-US" sz="2800" dirty="0" err="1" smtClean="0"/>
              <a:t>adalah</a:t>
            </a:r>
            <a:r>
              <a:rPr lang="en-US" sz="2800" dirty="0" smtClean="0"/>
              <a:t> </a:t>
            </a:r>
            <a:r>
              <a:rPr lang="en-US" sz="2800" dirty="0" err="1" smtClean="0"/>
              <a:t>seseorang</a:t>
            </a:r>
            <a:r>
              <a:rPr lang="en-US" sz="2800" dirty="0" smtClean="0"/>
              <a:t> yang </a:t>
            </a:r>
            <a:r>
              <a:rPr lang="en-US" sz="2800" dirty="0" err="1" smtClean="0"/>
              <a:t>menerima</a:t>
            </a:r>
            <a:r>
              <a:rPr lang="en-US" sz="2800" dirty="0" smtClean="0"/>
              <a:t> </a:t>
            </a:r>
            <a:r>
              <a:rPr lang="en-US" sz="2800" dirty="0" err="1" smtClean="0"/>
              <a:t>jaminan</a:t>
            </a:r>
            <a:r>
              <a:rPr lang="en-US" sz="2800" dirty="0" smtClean="0"/>
              <a:t> (</a:t>
            </a:r>
            <a:r>
              <a:rPr lang="en-US" sz="2800" dirty="0" err="1" smtClean="0"/>
              <a:t>melalui</a:t>
            </a:r>
            <a:r>
              <a:rPr lang="en-US" sz="2800" dirty="0" smtClean="0"/>
              <a:t> </a:t>
            </a:r>
            <a:r>
              <a:rPr lang="en-US" sz="2800" dirty="0" err="1" smtClean="0"/>
              <a:t>dokumen</a:t>
            </a:r>
            <a:r>
              <a:rPr lang="en-US" sz="2800" dirty="0" smtClean="0"/>
              <a:t> </a:t>
            </a:r>
            <a:r>
              <a:rPr lang="en-US" sz="2800" dirty="0" err="1" smtClean="0"/>
              <a:t>hakmilik</a:t>
            </a:r>
            <a:r>
              <a:rPr lang="en-US" sz="2800" dirty="0" smtClean="0"/>
              <a:t> yang </a:t>
            </a:r>
            <a:r>
              <a:rPr lang="en-US" sz="2800" dirty="0" err="1" smtClean="0"/>
              <a:t>diserahkan</a:t>
            </a:r>
            <a:r>
              <a:rPr lang="en-US" sz="2800" dirty="0" smtClean="0"/>
              <a:t> </a:t>
            </a:r>
            <a:r>
              <a:rPr lang="en-US" sz="2800" dirty="0" err="1" smtClean="0"/>
              <a:t>kepadanya</a:t>
            </a:r>
            <a:r>
              <a:rPr lang="en-US" sz="2800" dirty="0" smtClean="0"/>
              <a:t>). </a:t>
            </a:r>
          </a:p>
          <a:p>
            <a:pPr>
              <a:lnSpc>
                <a:spcPct val="90000"/>
              </a:lnSpc>
            </a:pPr>
            <a:r>
              <a:rPr lang="en-US" sz="2800" dirty="0" smtClean="0"/>
              <a:t>Lien </a:t>
            </a:r>
            <a:r>
              <a:rPr lang="en-US" sz="2800" dirty="0" err="1" smtClean="0"/>
              <a:t>hanya</a:t>
            </a:r>
            <a:r>
              <a:rPr lang="en-US" sz="2800" dirty="0" smtClean="0"/>
              <a:t> </a:t>
            </a:r>
            <a:r>
              <a:rPr lang="en-US" sz="2800" dirty="0" err="1" smtClean="0"/>
              <a:t>memberikan</a:t>
            </a:r>
            <a:r>
              <a:rPr lang="en-US" sz="2800" dirty="0" smtClean="0"/>
              <a:t> </a:t>
            </a:r>
            <a:r>
              <a:rPr lang="en-US" sz="2800" dirty="0" err="1" smtClean="0"/>
              <a:t>kepentingan</a:t>
            </a:r>
            <a:r>
              <a:rPr lang="en-US" sz="2800" dirty="0" smtClean="0"/>
              <a:t> </a:t>
            </a:r>
            <a:r>
              <a:rPr lang="en-US" sz="2800" dirty="0" err="1" smtClean="0"/>
              <a:t>secara</a:t>
            </a:r>
            <a:r>
              <a:rPr lang="en-US" sz="2800" dirty="0" smtClean="0"/>
              <a:t> </a:t>
            </a:r>
            <a:r>
              <a:rPr lang="en-US" sz="2800" dirty="0" err="1" smtClean="0"/>
              <a:t>pasif</a:t>
            </a:r>
            <a:r>
              <a:rPr lang="en-US" sz="2800" dirty="0" smtClean="0"/>
              <a:t> </a:t>
            </a:r>
            <a:r>
              <a:rPr lang="en-US" sz="2800" dirty="0" err="1" smtClean="0"/>
              <a:t>sahaja</a:t>
            </a:r>
            <a:r>
              <a:rPr lang="en-US" sz="2800" dirty="0" smtClean="0"/>
              <a:t> </a:t>
            </a:r>
            <a:r>
              <a:rPr lang="en-US" sz="2800" dirty="0" err="1" smtClean="0"/>
              <a:t>kerana</a:t>
            </a:r>
            <a:r>
              <a:rPr lang="en-US" sz="2800" dirty="0" smtClean="0"/>
              <a:t> </a:t>
            </a:r>
            <a:r>
              <a:rPr lang="en-US" sz="2800" dirty="0" err="1" smtClean="0"/>
              <a:t>ia</a:t>
            </a:r>
            <a:r>
              <a:rPr lang="en-US" sz="2800" dirty="0" smtClean="0"/>
              <a:t> </a:t>
            </a:r>
            <a:r>
              <a:rPr lang="en-US" sz="2800" dirty="0" err="1" smtClean="0"/>
              <a:t>tidak</a:t>
            </a:r>
            <a:r>
              <a:rPr lang="en-US" sz="2800" dirty="0" smtClean="0"/>
              <a:t> </a:t>
            </a:r>
            <a:r>
              <a:rPr lang="en-US" sz="2800" dirty="0" err="1" smtClean="0"/>
              <a:t>memberikan</a:t>
            </a:r>
            <a:r>
              <a:rPr lang="en-US" sz="2800" dirty="0" smtClean="0"/>
              <a:t> </a:t>
            </a:r>
            <a:r>
              <a:rPr lang="en-US" sz="2800" dirty="0" err="1" smtClean="0"/>
              <a:t>hak</a:t>
            </a:r>
            <a:r>
              <a:rPr lang="en-US" sz="2800" dirty="0" smtClean="0"/>
              <a:t> </a:t>
            </a:r>
            <a:r>
              <a:rPr lang="en-US" sz="2800" dirty="0" err="1" smtClean="0"/>
              <a:t>kepada</a:t>
            </a:r>
            <a:r>
              <a:rPr lang="en-US" sz="2800" dirty="0" smtClean="0"/>
              <a:t> </a:t>
            </a:r>
            <a:r>
              <a:rPr lang="en-US" sz="2800" dirty="0" err="1" smtClean="0"/>
              <a:t>pemegang</a:t>
            </a:r>
            <a:r>
              <a:rPr lang="en-US" sz="2800" dirty="0" smtClean="0"/>
              <a:t> lien </a:t>
            </a:r>
            <a:r>
              <a:rPr lang="en-US" sz="2800" dirty="0" err="1" smtClean="0"/>
              <a:t>untuk</a:t>
            </a:r>
            <a:r>
              <a:rPr lang="en-US" sz="2800" dirty="0" smtClean="0"/>
              <a:t> </a:t>
            </a:r>
            <a:r>
              <a:rPr lang="en-US" sz="2800" dirty="0" err="1" smtClean="0"/>
              <a:t>menjual</a:t>
            </a:r>
            <a:r>
              <a:rPr lang="en-US" sz="2800" dirty="0" smtClean="0"/>
              <a:t> </a:t>
            </a:r>
            <a:r>
              <a:rPr lang="en-US" sz="2800" dirty="0" err="1" smtClean="0"/>
              <a:t>sehinggalah</a:t>
            </a:r>
            <a:r>
              <a:rPr lang="en-US" sz="2800" dirty="0" smtClean="0"/>
              <a:t> </a:t>
            </a:r>
            <a:r>
              <a:rPr lang="en-US" sz="2800" dirty="0" err="1" smtClean="0"/>
              <a:t>perintah</a:t>
            </a:r>
            <a:r>
              <a:rPr lang="en-US" sz="2800" dirty="0" smtClean="0"/>
              <a:t> </a:t>
            </a:r>
            <a:r>
              <a:rPr lang="en-US" sz="2800" dirty="0" err="1" smtClean="0"/>
              <a:t>jualan</a:t>
            </a:r>
            <a:r>
              <a:rPr lang="en-US" sz="2800" dirty="0" smtClean="0"/>
              <a:t> </a:t>
            </a:r>
            <a:r>
              <a:rPr lang="en-US" sz="2800" dirty="0" err="1" smtClean="0"/>
              <a:t>diperolehi</a:t>
            </a:r>
            <a:r>
              <a:rPr lang="en-US" sz="2800" dirty="0" smtClean="0"/>
              <a:t>.</a:t>
            </a:r>
          </a:p>
        </p:txBody>
      </p:sp>
      <p:sp>
        <p:nvSpPr>
          <p:cNvPr id="4" name="Date Placeholder 3"/>
          <p:cNvSpPr>
            <a:spLocks noGrp="1"/>
          </p:cNvSpPr>
          <p:nvPr>
            <p:ph type="dt" sz="half" idx="10"/>
          </p:nvPr>
        </p:nvSpPr>
        <p:spPr/>
        <p:txBody>
          <a:bodyPr/>
          <a:lstStyle/>
          <a:p>
            <a:pPr>
              <a:defRPr/>
            </a:pPr>
            <a:fld id="{05DF2943-AC21-4211-9247-DCFDD7962888}" type="datetime1">
              <a:rPr lang="en-US"/>
              <a:pPr>
                <a:defRPr/>
              </a:pPr>
              <a:t>1/27/2016</a:t>
            </a:fld>
            <a:endParaRPr lang="en-US"/>
          </a:p>
        </p:txBody>
      </p:sp>
      <p:sp>
        <p:nvSpPr>
          <p:cNvPr id="6" name="Slide Number Placeholder 5"/>
          <p:cNvSpPr>
            <a:spLocks noGrp="1"/>
          </p:cNvSpPr>
          <p:nvPr>
            <p:ph type="sldNum" sz="quarter" idx="12"/>
          </p:nvPr>
        </p:nvSpPr>
        <p:spPr/>
        <p:txBody>
          <a:bodyPr/>
          <a:lstStyle/>
          <a:p>
            <a:pPr>
              <a:defRPr/>
            </a:pPr>
            <a:fld id="{778DC199-711E-4848-A3E4-0B85E026A732}" type="slidenum">
              <a:rPr lang="en-US"/>
              <a:pPr>
                <a:defRPr/>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p:cNvSpPr>
          <p:nvPr>
            <p:ph type="title"/>
          </p:nvPr>
        </p:nvSpPr>
        <p:spPr>
          <a:xfrm>
            <a:off x="457200" y="274638"/>
            <a:ext cx="8229600" cy="922337"/>
          </a:xfrm>
        </p:spPr>
        <p:txBody>
          <a:bodyPr>
            <a:normAutofit/>
          </a:bodyPr>
          <a:lstStyle/>
          <a:p>
            <a:r>
              <a:rPr lang="en-US" sz="3200" b="1" smtClean="0"/>
              <a:t>PERUNTUKAN KTN BERKENAAN LIEN</a:t>
            </a:r>
          </a:p>
        </p:txBody>
      </p:sp>
      <p:sp>
        <p:nvSpPr>
          <p:cNvPr id="92163" name="Rectangle 3"/>
          <p:cNvSpPr>
            <a:spLocks noGrp="1"/>
          </p:cNvSpPr>
          <p:nvPr>
            <p:ph idx="1"/>
          </p:nvPr>
        </p:nvSpPr>
        <p:spPr>
          <a:xfrm>
            <a:off x="1643042" y="1142984"/>
            <a:ext cx="7072362" cy="5286412"/>
          </a:xfrm>
        </p:spPr>
        <p:txBody>
          <a:bodyPr/>
          <a:lstStyle/>
          <a:p>
            <a:pPr>
              <a:lnSpc>
                <a:spcPct val="80000"/>
              </a:lnSpc>
            </a:pPr>
            <a:r>
              <a:rPr lang="en-US" sz="2400" dirty="0" smtClean="0"/>
              <a:t>Di </a:t>
            </a:r>
            <a:r>
              <a:rPr lang="en-US" sz="2400" dirty="0" err="1" smtClean="0"/>
              <a:t>bawah</a:t>
            </a:r>
            <a:r>
              <a:rPr lang="en-US" sz="2400" dirty="0" smtClean="0"/>
              <a:t> KTN, lien </a:t>
            </a:r>
            <a:r>
              <a:rPr lang="en-US" sz="2400" smtClean="0"/>
              <a:t>diwujudkan</a:t>
            </a:r>
            <a:r>
              <a:rPr lang="en-US" sz="2400" dirty="0" smtClean="0"/>
              <a:t> </a:t>
            </a:r>
            <a:r>
              <a:rPr lang="en-US" sz="2400" dirty="0" err="1" smtClean="0"/>
              <a:t>apabila</a:t>
            </a:r>
            <a:r>
              <a:rPr lang="en-US" sz="2400" dirty="0" smtClean="0"/>
              <a:t> </a:t>
            </a:r>
            <a:r>
              <a:rPr lang="en-US" sz="2400" dirty="0" err="1" smtClean="0"/>
              <a:t>peminjam</a:t>
            </a:r>
            <a:r>
              <a:rPr lang="en-US" sz="2400" dirty="0" smtClean="0"/>
              <a:t> </a:t>
            </a:r>
            <a:r>
              <a:rPr lang="en-US" sz="2400" dirty="0" err="1" smtClean="0"/>
              <a:t>mendepositkan</a:t>
            </a:r>
            <a:r>
              <a:rPr lang="en-US" sz="2400" dirty="0" smtClean="0"/>
              <a:t> </a:t>
            </a:r>
            <a:r>
              <a:rPr lang="en-US" sz="2400" dirty="0" err="1" smtClean="0"/>
              <a:t>dokumen</a:t>
            </a:r>
            <a:r>
              <a:rPr lang="en-US" sz="2400" dirty="0" smtClean="0"/>
              <a:t> </a:t>
            </a:r>
            <a:r>
              <a:rPr lang="en-US" sz="2400" dirty="0" err="1" smtClean="0"/>
              <a:t>hakmilik</a:t>
            </a:r>
            <a:r>
              <a:rPr lang="en-US" sz="2400" dirty="0" smtClean="0"/>
              <a:t> </a:t>
            </a:r>
            <a:r>
              <a:rPr lang="en-US" sz="2400" dirty="0" err="1" smtClean="0"/>
              <a:t>kepada</a:t>
            </a:r>
            <a:r>
              <a:rPr lang="en-US" sz="2400" dirty="0" smtClean="0"/>
              <a:t> </a:t>
            </a:r>
            <a:r>
              <a:rPr lang="en-US" sz="2400" dirty="0" err="1" smtClean="0"/>
              <a:t>pemberi</a:t>
            </a:r>
            <a:r>
              <a:rPr lang="en-US" sz="2400" dirty="0" smtClean="0"/>
              <a:t> </a:t>
            </a:r>
            <a:r>
              <a:rPr lang="en-US" sz="2400" dirty="0" err="1" smtClean="0"/>
              <a:t>pinjaman</a:t>
            </a:r>
            <a:r>
              <a:rPr lang="en-US" sz="2400" dirty="0" smtClean="0"/>
              <a:t> </a:t>
            </a:r>
            <a:r>
              <a:rPr lang="en-US" sz="2400" dirty="0" err="1" smtClean="0"/>
              <a:t>dan</a:t>
            </a:r>
            <a:r>
              <a:rPr lang="en-US" sz="2400" dirty="0" smtClean="0"/>
              <a:t> </a:t>
            </a:r>
            <a:r>
              <a:rPr lang="en-US" sz="2400" dirty="0" err="1" smtClean="0"/>
              <a:t>pemberi</a:t>
            </a:r>
            <a:r>
              <a:rPr lang="en-US" sz="2400" dirty="0" smtClean="0"/>
              <a:t> </a:t>
            </a:r>
            <a:r>
              <a:rPr lang="en-US" sz="2400" dirty="0" err="1" smtClean="0"/>
              <a:t>pinjaman</a:t>
            </a:r>
            <a:r>
              <a:rPr lang="en-US" sz="2400" dirty="0" smtClean="0"/>
              <a:t> </a:t>
            </a:r>
            <a:r>
              <a:rPr lang="en-US" sz="2400" dirty="0" err="1" smtClean="0"/>
              <a:t>memasukkan</a:t>
            </a:r>
            <a:r>
              <a:rPr lang="en-US" sz="2400" dirty="0" smtClean="0"/>
              <a:t> </a:t>
            </a:r>
            <a:r>
              <a:rPr lang="en-US" sz="2400" dirty="0" err="1" smtClean="0"/>
              <a:t>kaveat</a:t>
            </a:r>
            <a:r>
              <a:rPr lang="en-US" sz="2400" dirty="0" smtClean="0"/>
              <a:t> </a:t>
            </a:r>
            <a:r>
              <a:rPr lang="en-US" sz="2400" dirty="0" err="1" smtClean="0"/>
              <a:t>pemegang</a:t>
            </a:r>
            <a:r>
              <a:rPr lang="en-US" sz="2400" dirty="0" smtClean="0"/>
              <a:t> lien. – </a:t>
            </a:r>
            <a:r>
              <a:rPr lang="en-US" sz="2400" dirty="0" err="1" smtClean="0"/>
              <a:t>Seksyen</a:t>
            </a:r>
            <a:r>
              <a:rPr lang="en-US" sz="2400" dirty="0" smtClean="0"/>
              <a:t> 281</a:t>
            </a:r>
          </a:p>
          <a:p>
            <a:pPr>
              <a:lnSpc>
                <a:spcPct val="80000"/>
              </a:lnSpc>
            </a:pPr>
            <a:r>
              <a:rPr lang="en-US" sz="2400" dirty="0" err="1" smtClean="0"/>
              <a:t>Ketika</a:t>
            </a:r>
            <a:r>
              <a:rPr lang="en-US" sz="2400" dirty="0" smtClean="0"/>
              <a:t> </a:t>
            </a:r>
            <a:r>
              <a:rPr lang="en-US" sz="2400" dirty="0" err="1" smtClean="0"/>
              <a:t>kemasukan</a:t>
            </a:r>
            <a:r>
              <a:rPr lang="en-US" sz="2400" dirty="0" smtClean="0"/>
              <a:t> </a:t>
            </a:r>
            <a:r>
              <a:rPr lang="en-US" sz="2400" dirty="0" err="1" smtClean="0"/>
              <a:t>kaveat</a:t>
            </a:r>
            <a:r>
              <a:rPr lang="en-US" sz="2400" dirty="0" smtClean="0"/>
              <a:t> </a:t>
            </a:r>
            <a:r>
              <a:rPr lang="en-US" sz="2400" dirty="0" err="1" smtClean="0"/>
              <a:t>ini</a:t>
            </a:r>
            <a:r>
              <a:rPr lang="en-US" sz="2400" dirty="0" smtClean="0"/>
              <a:t>, </a:t>
            </a:r>
            <a:r>
              <a:rPr lang="en-US" sz="2400" dirty="0" err="1" smtClean="0"/>
              <a:t>pemberi</a:t>
            </a:r>
            <a:r>
              <a:rPr lang="en-US" sz="2400" dirty="0" smtClean="0"/>
              <a:t> </a:t>
            </a:r>
            <a:r>
              <a:rPr lang="en-US" sz="2400" dirty="0" err="1" smtClean="0"/>
              <a:t>pinjaman</a:t>
            </a:r>
            <a:r>
              <a:rPr lang="en-US" sz="2400" dirty="0" smtClean="0"/>
              <a:t> </a:t>
            </a:r>
            <a:r>
              <a:rPr lang="en-US" sz="2400" dirty="0" err="1" smtClean="0"/>
              <a:t>mempunyai</a:t>
            </a:r>
            <a:r>
              <a:rPr lang="en-US" sz="2400" dirty="0" smtClean="0"/>
              <a:t> lien </a:t>
            </a:r>
            <a:r>
              <a:rPr lang="en-US" sz="2400" dirty="0" err="1" smtClean="0"/>
              <a:t>terhadap</a:t>
            </a:r>
            <a:r>
              <a:rPr lang="en-US" sz="2400" dirty="0" smtClean="0"/>
              <a:t> </a:t>
            </a:r>
            <a:r>
              <a:rPr lang="en-US" sz="2400" dirty="0" err="1" smtClean="0"/>
              <a:t>tanah</a:t>
            </a:r>
            <a:r>
              <a:rPr lang="en-US" sz="2400" dirty="0" smtClean="0"/>
              <a:t> </a:t>
            </a:r>
            <a:r>
              <a:rPr lang="en-US" sz="2400" dirty="0" err="1" smtClean="0"/>
              <a:t>tersebut</a:t>
            </a:r>
            <a:r>
              <a:rPr lang="en-US" sz="2400" dirty="0" smtClean="0"/>
              <a:t>.</a:t>
            </a:r>
          </a:p>
          <a:p>
            <a:pPr>
              <a:lnSpc>
                <a:spcPct val="80000"/>
              </a:lnSpc>
            </a:pPr>
            <a:r>
              <a:rPr lang="en-US" sz="2400" dirty="0" err="1" smtClean="0"/>
              <a:t>Tujuan</a:t>
            </a:r>
            <a:r>
              <a:rPr lang="en-US" sz="2400" dirty="0" smtClean="0"/>
              <a:t> </a:t>
            </a:r>
            <a:r>
              <a:rPr lang="en-US" sz="2400" dirty="0" err="1" smtClean="0"/>
              <a:t>kaveat</a:t>
            </a:r>
            <a:r>
              <a:rPr lang="en-US" sz="2400" dirty="0" smtClean="0"/>
              <a:t> </a:t>
            </a:r>
            <a:r>
              <a:rPr lang="en-US" sz="2400" dirty="0" err="1" smtClean="0"/>
              <a:t>ini</a:t>
            </a:r>
            <a:r>
              <a:rPr lang="en-US" sz="2400" dirty="0" smtClean="0"/>
              <a:t> </a:t>
            </a:r>
            <a:r>
              <a:rPr lang="en-US" sz="2400" dirty="0" err="1" smtClean="0"/>
              <a:t>ialah</a:t>
            </a:r>
            <a:r>
              <a:rPr lang="en-US" sz="2400" dirty="0" smtClean="0"/>
              <a:t> </a:t>
            </a:r>
            <a:r>
              <a:rPr lang="en-US" sz="2400" dirty="0" err="1" smtClean="0"/>
              <a:t>untuk</a:t>
            </a:r>
            <a:r>
              <a:rPr lang="en-US" sz="2400" dirty="0" smtClean="0"/>
              <a:t> </a:t>
            </a:r>
            <a:r>
              <a:rPr lang="en-US" sz="2400" dirty="0" err="1" smtClean="0"/>
              <a:t>memberikan</a:t>
            </a:r>
            <a:r>
              <a:rPr lang="en-US" sz="2400" dirty="0" smtClean="0"/>
              <a:t> </a:t>
            </a:r>
            <a:r>
              <a:rPr lang="en-US" sz="2400" dirty="0" err="1" smtClean="0"/>
              <a:t>keutamaan</a:t>
            </a:r>
            <a:r>
              <a:rPr lang="en-US" sz="2400" dirty="0" smtClean="0"/>
              <a:t> </a:t>
            </a:r>
            <a:r>
              <a:rPr lang="en-US" sz="2400" dirty="0" err="1" smtClean="0"/>
              <a:t>kepada</a:t>
            </a:r>
            <a:r>
              <a:rPr lang="en-US" sz="2400" dirty="0" smtClean="0"/>
              <a:t> </a:t>
            </a:r>
            <a:r>
              <a:rPr lang="en-US" sz="2400" dirty="0" err="1" smtClean="0"/>
              <a:t>pemegang</a:t>
            </a:r>
            <a:r>
              <a:rPr lang="en-US" sz="2400" dirty="0" smtClean="0"/>
              <a:t> lien </a:t>
            </a:r>
            <a:r>
              <a:rPr lang="en-US" sz="2400" dirty="0" err="1" smtClean="0"/>
              <a:t>dari</a:t>
            </a:r>
            <a:r>
              <a:rPr lang="en-US" sz="2400" dirty="0" smtClean="0"/>
              <a:t> </a:t>
            </a:r>
            <a:r>
              <a:rPr lang="en-US" sz="2400" dirty="0" err="1" smtClean="0"/>
              <a:t>kepentingan-kepentingan</a:t>
            </a:r>
            <a:r>
              <a:rPr lang="en-US" sz="2400" dirty="0" smtClean="0"/>
              <a:t> yang </a:t>
            </a:r>
            <a:r>
              <a:rPr lang="en-US" sz="2400" dirty="0" err="1" smtClean="0"/>
              <a:t>terkemudian</a:t>
            </a:r>
            <a:r>
              <a:rPr lang="en-US" sz="2400" dirty="0" smtClean="0"/>
              <a:t>.</a:t>
            </a:r>
          </a:p>
          <a:p>
            <a:pPr>
              <a:lnSpc>
                <a:spcPct val="80000"/>
              </a:lnSpc>
            </a:pPr>
            <a:r>
              <a:rPr lang="en-US" sz="2400" dirty="0" err="1" smtClean="0"/>
              <a:t>Bagaimanapun</a:t>
            </a:r>
            <a:r>
              <a:rPr lang="en-US" sz="2400" dirty="0" smtClean="0"/>
              <a:t>, </a:t>
            </a:r>
            <a:r>
              <a:rPr lang="en-US" sz="2400" dirty="0" err="1" smtClean="0"/>
              <a:t>sebelum</a:t>
            </a:r>
            <a:r>
              <a:rPr lang="en-US" sz="2400" dirty="0" smtClean="0"/>
              <a:t> </a:t>
            </a:r>
            <a:r>
              <a:rPr lang="en-US" sz="2400" dirty="0" err="1" smtClean="0"/>
              <a:t>pemegang</a:t>
            </a:r>
            <a:r>
              <a:rPr lang="en-US" sz="2400" dirty="0" smtClean="0"/>
              <a:t> lien </a:t>
            </a:r>
            <a:r>
              <a:rPr lang="en-US" sz="2400" dirty="0" err="1" smtClean="0"/>
              <a:t>berhak</a:t>
            </a:r>
            <a:r>
              <a:rPr lang="en-US" sz="2400" dirty="0" smtClean="0"/>
              <a:t> </a:t>
            </a:r>
            <a:r>
              <a:rPr lang="en-US" sz="2400" dirty="0" err="1" smtClean="0"/>
              <a:t>memohon</a:t>
            </a:r>
            <a:r>
              <a:rPr lang="en-US" sz="2400" dirty="0" smtClean="0"/>
              <a:t> </a:t>
            </a:r>
            <a:r>
              <a:rPr lang="en-US" sz="2400" dirty="0" err="1" smtClean="0"/>
              <a:t>perintah</a:t>
            </a:r>
            <a:r>
              <a:rPr lang="en-US" sz="2400" dirty="0" smtClean="0"/>
              <a:t> </a:t>
            </a:r>
            <a:r>
              <a:rPr lang="en-US" sz="2400" dirty="0" err="1" smtClean="0"/>
              <a:t>jualan</a:t>
            </a:r>
            <a:r>
              <a:rPr lang="en-US" sz="2400" dirty="0" smtClean="0"/>
              <a:t>, </a:t>
            </a:r>
            <a:r>
              <a:rPr lang="en-US" sz="2400" dirty="0" err="1" smtClean="0"/>
              <a:t>ia</a:t>
            </a:r>
            <a:r>
              <a:rPr lang="en-US" sz="2400" dirty="0" smtClean="0"/>
              <a:t> </a:t>
            </a:r>
            <a:r>
              <a:rPr lang="en-US" sz="2400" dirty="0" err="1" smtClean="0"/>
              <a:t>hendaklah</a:t>
            </a:r>
            <a:r>
              <a:rPr lang="en-US" sz="2400" dirty="0" smtClean="0"/>
              <a:t> </a:t>
            </a:r>
            <a:r>
              <a:rPr lang="en-US" sz="2400" dirty="0" err="1" smtClean="0"/>
              <a:t>terlebih</a:t>
            </a:r>
            <a:r>
              <a:rPr lang="en-US" sz="2400" dirty="0" smtClean="0"/>
              <a:t> </a:t>
            </a:r>
            <a:r>
              <a:rPr lang="en-US" sz="2400" dirty="0" err="1" smtClean="0"/>
              <a:t>dahulu</a:t>
            </a:r>
            <a:r>
              <a:rPr lang="en-US" sz="2400" dirty="0" smtClean="0"/>
              <a:t> </a:t>
            </a:r>
            <a:r>
              <a:rPr lang="en-US" sz="2400" dirty="0" err="1" smtClean="0"/>
              <a:t>mendapatkan</a:t>
            </a:r>
            <a:r>
              <a:rPr lang="en-US" sz="2400" dirty="0" smtClean="0"/>
              <a:t> </a:t>
            </a:r>
            <a:r>
              <a:rPr lang="en-US" sz="2400" dirty="0" err="1" smtClean="0"/>
              <a:t>penghakiman</a:t>
            </a:r>
            <a:r>
              <a:rPr lang="en-US" sz="2400" dirty="0" smtClean="0"/>
              <a:t> </a:t>
            </a:r>
            <a:r>
              <a:rPr lang="en-US" sz="2400" dirty="0" err="1" smtClean="0"/>
              <a:t>dari</a:t>
            </a:r>
            <a:r>
              <a:rPr lang="en-US" sz="2400" dirty="0" smtClean="0"/>
              <a:t> </a:t>
            </a:r>
            <a:r>
              <a:rPr lang="en-US" sz="2400" dirty="0" err="1" smtClean="0"/>
              <a:t>mahkamah</a:t>
            </a:r>
            <a:r>
              <a:rPr lang="en-US" sz="2400" dirty="0" smtClean="0"/>
              <a:t> </a:t>
            </a:r>
            <a:r>
              <a:rPr lang="en-US" sz="2400" dirty="0" err="1" smtClean="0"/>
              <a:t>atas</a:t>
            </a:r>
            <a:r>
              <a:rPr lang="en-US" sz="2400" dirty="0" smtClean="0"/>
              <a:t> </a:t>
            </a:r>
            <a:r>
              <a:rPr lang="en-US" sz="2400" dirty="0" err="1" smtClean="0"/>
              <a:t>jumlah</a:t>
            </a:r>
            <a:r>
              <a:rPr lang="en-US" sz="2400" dirty="0" smtClean="0"/>
              <a:t> </a:t>
            </a:r>
            <a:r>
              <a:rPr lang="en-US" sz="2400" dirty="0" err="1" smtClean="0"/>
              <a:t>wang</a:t>
            </a:r>
            <a:r>
              <a:rPr lang="en-US" sz="2400" dirty="0" smtClean="0"/>
              <a:t> yang </a:t>
            </a:r>
            <a:r>
              <a:rPr lang="en-US" sz="2400" dirty="0" err="1" smtClean="0"/>
              <a:t>terhutang</a:t>
            </a:r>
            <a:r>
              <a:rPr lang="en-US" sz="2400" dirty="0" smtClean="0"/>
              <a:t> </a:t>
            </a:r>
            <a:r>
              <a:rPr lang="en-US" sz="2400" dirty="0" err="1" smtClean="0"/>
              <a:t>kepadanya</a:t>
            </a:r>
            <a:r>
              <a:rPr lang="en-US" sz="2400" dirty="0" smtClean="0"/>
              <a:t> </a:t>
            </a:r>
            <a:r>
              <a:rPr lang="en-US" sz="2400" dirty="0" err="1" smtClean="0"/>
              <a:t>melalui</a:t>
            </a:r>
            <a:r>
              <a:rPr lang="en-US" sz="2400" dirty="0" smtClean="0"/>
              <a:t> </a:t>
            </a:r>
            <a:r>
              <a:rPr lang="en-US" sz="2400" dirty="0" err="1" smtClean="0"/>
              <a:t>saman</a:t>
            </a:r>
            <a:r>
              <a:rPr lang="en-US" sz="2400" dirty="0" smtClean="0"/>
              <a:t> </a:t>
            </a:r>
            <a:r>
              <a:rPr lang="en-US" sz="2400" dirty="0" err="1" smtClean="0"/>
              <a:t>hutang</a:t>
            </a:r>
            <a:r>
              <a:rPr lang="en-US" sz="2400" dirty="0" smtClean="0"/>
              <a:t> </a:t>
            </a:r>
            <a:r>
              <a:rPr lang="en-US" sz="2400" dirty="0" err="1" smtClean="0"/>
              <a:t>penghakiman</a:t>
            </a:r>
            <a:r>
              <a:rPr lang="en-US" sz="2400" dirty="0" smtClean="0"/>
              <a:t>.</a:t>
            </a:r>
          </a:p>
        </p:txBody>
      </p:sp>
      <p:sp>
        <p:nvSpPr>
          <p:cNvPr id="4" name="Date Placeholder 3"/>
          <p:cNvSpPr>
            <a:spLocks noGrp="1"/>
          </p:cNvSpPr>
          <p:nvPr>
            <p:ph type="dt" sz="half" idx="10"/>
          </p:nvPr>
        </p:nvSpPr>
        <p:spPr/>
        <p:txBody>
          <a:bodyPr/>
          <a:lstStyle/>
          <a:p>
            <a:pPr>
              <a:defRPr/>
            </a:pPr>
            <a:fld id="{070672CF-23DD-40DF-92F1-2612ED225AD7}" type="datetime1">
              <a:rPr lang="en-US"/>
              <a:pPr>
                <a:defRPr/>
              </a:pPr>
              <a:t>1/27/2016</a:t>
            </a:fld>
            <a:endParaRPr lang="en-US"/>
          </a:p>
        </p:txBody>
      </p:sp>
      <p:sp>
        <p:nvSpPr>
          <p:cNvPr id="6" name="Slide Number Placeholder 5"/>
          <p:cNvSpPr>
            <a:spLocks noGrp="1"/>
          </p:cNvSpPr>
          <p:nvPr>
            <p:ph type="sldNum" sz="quarter" idx="12"/>
          </p:nvPr>
        </p:nvSpPr>
        <p:spPr/>
        <p:txBody>
          <a:bodyPr/>
          <a:lstStyle/>
          <a:p>
            <a:pPr>
              <a:defRPr/>
            </a:pPr>
            <a:fld id="{02AB3789-B905-40F8-AFE3-BE458FCB3715}" type="slidenum">
              <a:rPr lang="en-US"/>
              <a:pPr>
                <a:defRPr/>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214554"/>
            <a:ext cx="7058052" cy="1143008"/>
          </a:xfrm>
        </p:spPr>
        <p:txBody>
          <a:bodyPr/>
          <a:lstStyle/>
          <a:p>
            <a:r>
              <a:rPr lang="en-US" sz="5400" dirty="0" smtClean="0"/>
              <a:t>ISMEN</a:t>
            </a:r>
            <a:endParaRPr lang="en-US" sz="5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8596" y="1500174"/>
            <a:ext cx="8001056" cy="954107"/>
          </a:xfrm>
          <a:prstGeom prst="rect">
            <a:avLst/>
          </a:prstGeom>
          <a:solidFill>
            <a:schemeClr val="bg1">
              <a:lumMod val="85000"/>
            </a:schemeClr>
          </a:solidFill>
        </p:spPr>
        <p:txBody>
          <a:bodyPr wrap="square">
            <a:spAutoFit/>
          </a:bodyPr>
          <a:lstStyle/>
          <a:p>
            <a:pPr marL="609600" indent="-609600" algn="just">
              <a:buFontTx/>
              <a:buAutoNum type="alphaUcParenR"/>
            </a:pPr>
            <a:r>
              <a:rPr lang="en-US" sz="2800" dirty="0" smtClean="0"/>
              <a:t>SEKATAN KEPENTINGAN YANG KEPADANYA TANAH TERTAKLUK.</a:t>
            </a:r>
            <a:endParaRPr lang="en-US" sz="2800" dirty="0"/>
          </a:p>
        </p:txBody>
      </p:sp>
      <p:sp>
        <p:nvSpPr>
          <p:cNvPr id="3" name="Rectangle 2"/>
          <p:cNvSpPr/>
          <p:nvPr/>
        </p:nvSpPr>
        <p:spPr>
          <a:xfrm>
            <a:off x="714348" y="2643182"/>
            <a:ext cx="3429024" cy="2751522"/>
          </a:xfrm>
          <a:prstGeom prst="rect">
            <a:avLst/>
          </a:prstGeom>
          <a:solidFill>
            <a:schemeClr val="bg2">
              <a:lumMod val="90000"/>
            </a:schemeClr>
          </a:solidFill>
          <a:ln w="6350">
            <a:solidFill>
              <a:schemeClr val="tx1"/>
            </a:solidFill>
          </a:ln>
        </p:spPr>
        <p:txBody>
          <a:bodyPr wrap="square">
            <a:spAutoFit/>
          </a:bodyPr>
          <a:lstStyle/>
          <a:p>
            <a:pPr>
              <a:lnSpc>
                <a:spcPct val="90000"/>
              </a:lnSpc>
            </a:pPr>
            <a:r>
              <a:rPr lang="en-US" sz="2400" dirty="0" smtClean="0"/>
              <a:t>“Tanah yang </a:t>
            </a:r>
            <a:r>
              <a:rPr lang="en-US" sz="2400" dirty="0" err="1" smtClean="0"/>
              <a:t>terkandung</a:t>
            </a:r>
            <a:r>
              <a:rPr lang="en-US" sz="2400" dirty="0" smtClean="0"/>
              <a:t> </a:t>
            </a:r>
            <a:r>
              <a:rPr lang="en-US" sz="2400" dirty="0" err="1" smtClean="0"/>
              <a:t>di</a:t>
            </a:r>
            <a:r>
              <a:rPr lang="en-US" sz="2400" dirty="0" smtClean="0"/>
              <a:t> </a:t>
            </a:r>
            <a:r>
              <a:rPr lang="en-US" sz="2400" dirty="0" err="1" smtClean="0"/>
              <a:t>dalam</a:t>
            </a:r>
            <a:r>
              <a:rPr lang="en-US" sz="2400" dirty="0" smtClean="0"/>
              <a:t> </a:t>
            </a:r>
            <a:r>
              <a:rPr lang="en-US" sz="2400" dirty="0" err="1" smtClean="0"/>
              <a:t>hakmilik</a:t>
            </a:r>
            <a:r>
              <a:rPr lang="en-US" sz="2400" dirty="0" smtClean="0"/>
              <a:t> </a:t>
            </a:r>
            <a:r>
              <a:rPr lang="en-US" sz="2400" dirty="0" err="1" smtClean="0"/>
              <a:t>itu</a:t>
            </a:r>
            <a:r>
              <a:rPr lang="en-US" sz="2400" dirty="0" smtClean="0"/>
              <a:t> </a:t>
            </a:r>
            <a:r>
              <a:rPr lang="en-US" sz="2400" dirty="0" err="1" smtClean="0"/>
              <a:t>tidak</a:t>
            </a:r>
            <a:r>
              <a:rPr lang="en-US" sz="2400" dirty="0" smtClean="0"/>
              <a:t> </a:t>
            </a:r>
            <a:r>
              <a:rPr lang="en-US" sz="2400" dirty="0" err="1" smtClean="0"/>
              <a:t>boleh</a:t>
            </a:r>
            <a:r>
              <a:rPr lang="en-US" sz="2400" dirty="0" smtClean="0"/>
              <a:t> </a:t>
            </a:r>
            <a:r>
              <a:rPr lang="en-US" sz="2400" dirty="0" err="1" smtClean="0"/>
              <a:t>dipindahmilik</a:t>
            </a:r>
            <a:r>
              <a:rPr lang="en-US" sz="2400" dirty="0" smtClean="0"/>
              <a:t>, </a:t>
            </a:r>
            <a:r>
              <a:rPr lang="en-US" sz="2400" dirty="0" err="1" smtClean="0"/>
              <a:t>dipajak</a:t>
            </a:r>
            <a:r>
              <a:rPr lang="en-US" sz="2400" dirty="0" smtClean="0"/>
              <a:t>, </a:t>
            </a:r>
            <a:r>
              <a:rPr lang="en-US" sz="2400" dirty="0" err="1" smtClean="0"/>
              <a:t>digadai</a:t>
            </a:r>
            <a:r>
              <a:rPr lang="en-US" sz="2400" dirty="0" smtClean="0"/>
              <a:t> </a:t>
            </a:r>
            <a:r>
              <a:rPr lang="en-US" sz="2400" dirty="0" err="1" smtClean="0"/>
              <a:t>atau</a:t>
            </a:r>
            <a:r>
              <a:rPr lang="en-US" sz="2400" dirty="0" smtClean="0"/>
              <a:t> </a:t>
            </a:r>
            <a:r>
              <a:rPr lang="en-US" sz="2400" dirty="0" err="1" smtClean="0"/>
              <a:t>dibuat</a:t>
            </a:r>
            <a:r>
              <a:rPr lang="en-US" sz="2400" dirty="0" smtClean="0"/>
              <a:t> </a:t>
            </a:r>
            <a:r>
              <a:rPr lang="en-US" sz="2400" dirty="0" err="1" smtClean="0"/>
              <a:t>sebarang</a:t>
            </a:r>
            <a:r>
              <a:rPr lang="en-US" sz="2400" dirty="0" smtClean="0"/>
              <a:t> </a:t>
            </a:r>
            <a:r>
              <a:rPr lang="en-US" sz="2400" dirty="0" err="1" smtClean="0"/>
              <a:t>perkiraan</a:t>
            </a:r>
            <a:r>
              <a:rPr lang="en-US" sz="2400" dirty="0" smtClean="0"/>
              <a:t> </a:t>
            </a:r>
            <a:r>
              <a:rPr lang="en-US" sz="2400" dirty="0" err="1" smtClean="0"/>
              <a:t>melainkan</a:t>
            </a:r>
            <a:r>
              <a:rPr lang="en-US" sz="2400" dirty="0" smtClean="0"/>
              <a:t> </a:t>
            </a:r>
            <a:r>
              <a:rPr lang="en-US" sz="2400" dirty="0" err="1" smtClean="0"/>
              <a:t>kebenaran</a:t>
            </a:r>
            <a:r>
              <a:rPr lang="en-US" sz="2400" dirty="0" smtClean="0"/>
              <a:t> </a:t>
            </a:r>
            <a:r>
              <a:rPr lang="en-US" sz="2400" dirty="0" err="1" smtClean="0"/>
              <a:t>Pihak</a:t>
            </a:r>
            <a:r>
              <a:rPr lang="en-US" sz="2400" dirty="0" smtClean="0"/>
              <a:t> </a:t>
            </a:r>
            <a:r>
              <a:rPr lang="en-US" sz="2400" dirty="0" err="1" smtClean="0"/>
              <a:t>Berkuasa</a:t>
            </a:r>
            <a:r>
              <a:rPr lang="en-US" sz="2400" dirty="0" smtClean="0"/>
              <a:t> </a:t>
            </a:r>
            <a:r>
              <a:rPr lang="en-US" sz="2400" dirty="0" err="1" smtClean="0"/>
              <a:t>Negeri</a:t>
            </a:r>
            <a:r>
              <a:rPr lang="en-US" sz="2400" dirty="0" smtClean="0"/>
              <a:t> </a:t>
            </a:r>
            <a:r>
              <a:rPr lang="en-US" sz="2400" dirty="0" err="1" smtClean="0"/>
              <a:t>terlebih</a:t>
            </a:r>
            <a:r>
              <a:rPr lang="en-US" sz="2400" dirty="0" smtClean="0"/>
              <a:t> </a:t>
            </a:r>
            <a:r>
              <a:rPr lang="en-US" sz="2400" dirty="0" err="1" smtClean="0"/>
              <a:t>dahulu</a:t>
            </a:r>
            <a:r>
              <a:rPr lang="en-US" sz="2400" dirty="0" smtClean="0"/>
              <a:t>”.</a:t>
            </a:r>
            <a:endParaRPr lang="en-US" sz="2400" dirty="0"/>
          </a:p>
        </p:txBody>
      </p:sp>
      <p:sp>
        <p:nvSpPr>
          <p:cNvPr id="4" name="Rectangle 3"/>
          <p:cNvSpPr/>
          <p:nvPr/>
        </p:nvSpPr>
        <p:spPr>
          <a:xfrm>
            <a:off x="4572000" y="2643182"/>
            <a:ext cx="4357718" cy="3046988"/>
          </a:xfrm>
          <a:prstGeom prst="rect">
            <a:avLst/>
          </a:prstGeom>
          <a:solidFill>
            <a:schemeClr val="bg1">
              <a:lumMod val="85000"/>
            </a:schemeClr>
          </a:solidFill>
          <a:ln w="6350">
            <a:solidFill>
              <a:schemeClr val="tx1"/>
            </a:solidFill>
          </a:ln>
        </p:spPr>
        <p:txBody>
          <a:bodyPr wrap="square">
            <a:spAutoFit/>
          </a:bodyPr>
          <a:lstStyle/>
          <a:p>
            <a:r>
              <a:rPr lang="en-US" sz="2400" dirty="0" smtClean="0"/>
              <a:t>“Tanah yang </a:t>
            </a:r>
            <a:r>
              <a:rPr lang="en-US" sz="2400" dirty="0" err="1" smtClean="0"/>
              <a:t>terkandung</a:t>
            </a:r>
            <a:r>
              <a:rPr lang="en-US" sz="2400" dirty="0" smtClean="0"/>
              <a:t> </a:t>
            </a:r>
            <a:r>
              <a:rPr lang="en-US" sz="2400" dirty="0" err="1" smtClean="0"/>
              <a:t>di</a:t>
            </a:r>
            <a:r>
              <a:rPr lang="en-US" sz="2400" dirty="0" smtClean="0"/>
              <a:t> </a:t>
            </a:r>
            <a:r>
              <a:rPr lang="en-US" sz="2400" dirty="0" err="1" smtClean="0"/>
              <a:t>dalam</a:t>
            </a:r>
            <a:r>
              <a:rPr lang="en-US" sz="2400" dirty="0" smtClean="0"/>
              <a:t> </a:t>
            </a:r>
            <a:r>
              <a:rPr lang="en-US" sz="2400" dirty="0" err="1" smtClean="0"/>
              <a:t>hakmilik</a:t>
            </a:r>
            <a:r>
              <a:rPr lang="en-US" sz="2400" dirty="0" smtClean="0"/>
              <a:t> </a:t>
            </a:r>
            <a:r>
              <a:rPr lang="en-US" sz="2400" dirty="0" err="1" smtClean="0"/>
              <a:t>ini</a:t>
            </a:r>
            <a:r>
              <a:rPr lang="en-US" sz="2400" dirty="0" smtClean="0"/>
              <a:t> </a:t>
            </a:r>
            <a:r>
              <a:rPr lang="en-US" sz="2400" dirty="0" err="1" smtClean="0"/>
              <a:t>tidak</a:t>
            </a:r>
            <a:r>
              <a:rPr lang="en-US" sz="2400" dirty="0" smtClean="0"/>
              <a:t> </a:t>
            </a:r>
            <a:r>
              <a:rPr lang="en-US" sz="2400" dirty="0" err="1" smtClean="0"/>
              <a:t>boleh</a:t>
            </a:r>
            <a:r>
              <a:rPr lang="en-US" sz="2400" dirty="0" smtClean="0"/>
              <a:t> </a:t>
            </a:r>
            <a:r>
              <a:rPr lang="en-US" sz="2400" dirty="0" err="1" smtClean="0"/>
              <a:t>dijual</a:t>
            </a:r>
            <a:r>
              <a:rPr lang="en-US" sz="2400" dirty="0" smtClean="0"/>
              <a:t>, </a:t>
            </a:r>
            <a:r>
              <a:rPr lang="en-US" sz="2400" dirty="0" err="1" smtClean="0"/>
              <a:t>digadai</a:t>
            </a:r>
            <a:r>
              <a:rPr lang="en-US" sz="2400" dirty="0" smtClean="0"/>
              <a:t>, </a:t>
            </a:r>
            <a:r>
              <a:rPr lang="en-US" sz="2400" dirty="0" err="1" smtClean="0"/>
              <a:t>dipajak</a:t>
            </a:r>
            <a:r>
              <a:rPr lang="en-US" sz="2400" dirty="0" smtClean="0"/>
              <a:t> </a:t>
            </a:r>
            <a:r>
              <a:rPr lang="en-US" sz="2400" dirty="0" err="1" smtClean="0"/>
              <a:t>atau</a:t>
            </a:r>
            <a:r>
              <a:rPr lang="en-US" sz="2400" dirty="0" smtClean="0"/>
              <a:t> </a:t>
            </a:r>
            <a:r>
              <a:rPr lang="en-US" sz="2400" dirty="0" err="1" smtClean="0"/>
              <a:t>dibuat</a:t>
            </a:r>
            <a:r>
              <a:rPr lang="en-US" sz="2400" dirty="0" smtClean="0"/>
              <a:t> </a:t>
            </a:r>
            <a:r>
              <a:rPr lang="en-US" sz="2400" dirty="0" err="1" smtClean="0"/>
              <a:t>sebarang</a:t>
            </a:r>
            <a:r>
              <a:rPr lang="en-US" sz="2400" dirty="0" smtClean="0"/>
              <a:t> </a:t>
            </a:r>
            <a:r>
              <a:rPr lang="en-US" sz="2400" dirty="0" err="1" smtClean="0"/>
              <a:t>perkiraan</a:t>
            </a:r>
            <a:r>
              <a:rPr lang="en-US" sz="2400" dirty="0" smtClean="0"/>
              <a:t> </a:t>
            </a:r>
            <a:r>
              <a:rPr lang="en-US" sz="2400" dirty="0" err="1" smtClean="0"/>
              <a:t>dalam</a:t>
            </a:r>
            <a:r>
              <a:rPr lang="en-US" sz="2400" dirty="0" smtClean="0"/>
              <a:t> </a:t>
            </a:r>
            <a:r>
              <a:rPr lang="en-US" sz="2400" dirty="0" err="1" smtClean="0"/>
              <a:t>tempoh</a:t>
            </a:r>
            <a:r>
              <a:rPr lang="en-US" sz="2400" dirty="0" smtClean="0"/>
              <a:t> 10 </a:t>
            </a:r>
            <a:r>
              <a:rPr lang="en-US" sz="2400" dirty="0" err="1" smtClean="0"/>
              <a:t>tahun</a:t>
            </a:r>
            <a:r>
              <a:rPr lang="en-US" sz="2400" dirty="0" smtClean="0"/>
              <a:t> </a:t>
            </a:r>
            <a:r>
              <a:rPr lang="en-US" sz="2400" dirty="0" err="1" smtClean="0"/>
              <a:t>dari</a:t>
            </a:r>
            <a:r>
              <a:rPr lang="en-US" sz="2400" dirty="0" smtClean="0"/>
              <a:t> </a:t>
            </a:r>
            <a:r>
              <a:rPr lang="en-US" sz="2400" dirty="0" err="1" smtClean="0"/>
              <a:t>tarikh</a:t>
            </a:r>
            <a:r>
              <a:rPr lang="en-US" sz="2400" dirty="0" smtClean="0"/>
              <a:t> </a:t>
            </a:r>
            <a:r>
              <a:rPr lang="en-US" sz="2400" dirty="0" err="1" smtClean="0"/>
              <a:t>pendaftaranya</a:t>
            </a:r>
            <a:r>
              <a:rPr lang="en-US" sz="2400" dirty="0" smtClean="0"/>
              <a:t> </a:t>
            </a:r>
            <a:r>
              <a:rPr lang="en-US" sz="2400" dirty="0" err="1" smtClean="0"/>
              <a:t>melainkan</a:t>
            </a:r>
            <a:r>
              <a:rPr lang="en-US" sz="2400" dirty="0" smtClean="0"/>
              <a:t> </a:t>
            </a:r>
            <a:r>
              <a:rPr lang="en-US" sz="2400" dirty="0" err="1" smtClean="0"/>
              <a:t>mendapatkan</a:t>
            </a:r>
            <a:r>
              <a:rPr lang="en-US" sz="2400" dirty="0" smtClean="0"/>
              <a:t> </a:t>
            </a:r>
            <a:r>
              <a:rPr lang="en-US" sz="2400" dirty="0" err="1" smtClean="0"/>
              <a:t>kebenaran</a:t>
            </a:r>
            <a:r>
              <a:rPr lang="en-US" sz="2400" dirty="0" smtClean="0"/>
              <a:t> </a:t>
            </a:r>
            <a:r>
              <a:rPr lang="en-US" sz="2400" dirty="0" err="1" smtClean="0"/>
              <a:t>Pihak</a:t>
            </a:r>
            <a:r>
              <a:rPr lang="en-US" sz="2400" dirty="0" smtClean="0"/>
              <a:t> </a:t>
            </a:r>
            <a:r>
              <a:rPr lang="en-US" sz="2400" dirty="0" err="1" smtClean="0"/>
              <a:t>Berkuasa</a:t>
            </a:r>
            <a:r>
              <a:rPr lang="en-US" sz="2400" dirty="0" smtClean="0"/>
              <a:t> </a:t>
            </a:r>
            <a:r>
              <a:rPr lang="en-US" sz="2400" dirty="0" err="1" smtClean="0"/>
              <a:t>Negeri</a:t>
            </a:r>
            <a:r>
              <a:rPr lang="en-US" sz="2400" dirty="0" smtClean="0"/>
              <a:t> </a:t>
            </a:r>
            <a:r>
              <a:rPr lang="en-US" sz="2400" dirty="0" err="1" smtClean="0"/>
              <a:t>terlebih</a:t>
            </a:r>
            <a:r>
              <a:rPr lang="en-US" sz="2400" dirty="0" smtClean="0"/>
              <a:t> </a:t>
            </a:r>
            <a:r>
              <a:rPr lang="en-US" sz="2400" dirty="0" err="1" smtClean="0"/>
              <a:t>dahulu</a:t>
            </a:r>
            <a:r>
              <a:rPr lang="en-US" sz="2400" dirty="0" smtClean="0"/>
              <a:t>”.</a:t>
            </a:r>
            <a:endParaRPr lang="en-US" sz="2400"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1571604" y="1143000"/>
            <a:ext cx="6734196" cy="5693866"/>
          </a:xfrm>
          <a:prstGeom prst="rect">
            <a:avLst/>
          </a:prstGeom>
          <a:noFill/>
          <a:ln w="9525">
            <a:noFill/>
            <a:miter lim="800000"/>
            <a:headEnd/>
            <a:tailEnd/>
          </a:ln>
          <a:effectLst/>
        </p:spPr>
        <p:txBody>
          <a:bodyPr wrap="square">
            <a:spAutoFit/>
          </a:bodyPr>
          <a:lstStyle/>
          <a:p>
            <a:pPr algn="ctr"/>
            <a:r>
              <a:rPr lang="en-US" sz="2800" dirty="0">
                <a:solidFill>
                  <a:srgbClr val="FFC000"/>
                </a:solidFill>
                <a:latin typeface="Tahoma" charset="0"/>
                <a:cs typeface="Times New Roman" pitchFamily="18" charset="0"/>
              </a:rPr>
              <a:t> </a:t>
            </a:r>
          </a:p>
          <a:p>
            <a:pPr algn="ctr"/>
            <a:r>
              <a:rPr lang="en-US" sz="2800" b="1" dirty="0">
                <a:solidFill>
                  <a:srgbClr val="FFC000"/>
                </a:solidFill>
                <a:latin typeface="Tahoma" charset="0"/>
                <a:cs typeface="Times New Roman" pitchFamily="18" charset="0"/>
              </a:rPr>
              <a:t>ISMEN</a:t>
            </a:r>
            <a:endParaRPr lang="en-US" sz="2800" dirty="0">
              <a:solidFill>
                <a:srgbClr val="FFC000"/>
              </a:solidFill>
              <a:latin typeface="Tahoma" charset="0"/>
              <a:cs typeface="Times New Roman" pitchFamily="18" charset="0"/>
            </a:endParaRPr>
          </a:p>
          <a:p>
            <a:pPr algn="ctr"/>
            <a:r>
              <a:rPr lang="en-US" sz="2800" b="1" dirty="0">
                <a:solidFill>
                  <a:srgbClr val="FFC000"/>
                </a:solidFill>
                <a:latin typeface="Tahoma" charset="0"/>
                <a:cs typeface="Times New Roman" pitchFamily="18" charset="0"/>
              </a:rPr>
              <a:t> </a:t>
            </a:r>
            <a:endParaRPr lang="en-US" sz="2800" dirty="0">
              <a:solidFill>
                <a:srgbClr val="FFC000"/>
              </a:solidFill>
              <a:latin typeface="Tahoma" charset="0"/>
              <a:cs typeface="Times New Roman" pitchFamily="18" charset="0"/>
            </a:endParaRPr>
          </a:p>
          <a:p>
            <a:pPr algn="ctr"/>
            <a:r>
              <a:rPr lang="en-US" sz="2800" b="1" dirty="0" err="1">
                <a:solidFill>
                  <a:srgbClr val="FFC000"/>
                </a:solidFill>
                <a:latin typeface="Tahoma" charset="0"/>
                <a:cs typeface="Times New Roman" pitchFamily="18" charset="0"/>
              </a:rPr>
              <a:t>Erti</a:t>
            </a:r>
            <a:r>
              <a:rPr lang="en-US" sz="2800" b="1" dirty="0">
                <a:solidFill>
                  <a:srgbClr val="FFC000"/>
                </a:solidFill>
                <a:latin typeface="Tahoma" charset="0"/>
                <a:cs typeface="Times New Roman" pitchFamily="18" charset="0"/>
              </a:rPr>
              <a:t> </a:t>
            </a:r>
            <a:r>
              <a:rPr lang="en-US" sz="2800" b="1" dirty="0" err="1">
                <a:solidFill>
                  <a:srgbClr val="FFC000"/>
                </a:solidFill>
                <a:latin typeface="Tahoma" charset="0"/>
                <a:cs typeface="Times New Roman" pitchFamily="18" charset="0"/>
              </a:rPr>
              <a:t>Ismen</a:t>
            </a:r>
            <a:r>
              <a:rPr lang="en-US" sz="2800" b="1" dirty="0">
                <a:solidFill>
                  <a:srgbClr val="FFC000"/>
                </a:solidFill>
                <a:latin typeface="Tahoma" charset="0"/>
                <a:cs typeface="Times New Roman" pitchFamily="18" charset="0"/>
              </a:rPr>
              <a:t> (sek.282)</a:t>
            </a:r>
            <a:endParaRPr lang="en-US" sz="2800" dirty="0">
              <a:solidFill>
                <a:srgbClr val="FFC000"/>
              </a:solidFill>
              <a:latin typeface="Tahoma" charset="0"/>
              <a:cs typeface="Times New Roman" pitchFamily="18" charset="0"/>
            </a:endParaRPr>
          </a:p>
          <a:p>
            <a:pPr algn="ctr"/>
            <a:r>
              <a:rPr lang="en-US" sz="2800" b="1" dirty="0">
                <a:solidFill>
                  <a:srgbClr val="FFC000"/>
                </a:solidFill>
                <a:latin typeface="Tahoma" charset="0"/>
                <a:cs typeface="Times New Roman" pitchFamily="18" charset="0"/>
              </a:rPr>
              <a:t> </a:t>
            </a:r>
            <a:endParaRPr lang="en-US" sz="2800" dirty="0">
              <a:solidFill>
                <a:srgbClr val="FFC000"/>
              </a:solidFill>
              <a:latin typeface="Tahoma" charset="0"/>
              <a:cs typeface="Times New Roman" pitchFamily="18" charset="0"/>
            </a:endParaRPr>
          </a:p>
          <a:p>
            <a:pPr algn="ctr"/>
            <a:r>
              <a:rPr lang="en-US" sz="2800" b="1" dirty="0">
                <a:solidFill>
                  <a:srgbClr val="FFC000"/>
                </a:solidFill>
                <a:latin typeface="Tahoma" charset="0"/>
                <a:cs typeface="Times New Roman" pitchFamily="18" charset="0"/>
              </a:rPr>
              <a:t>“</a:t>
            </a:r>
            <a:r>
              <a:rPr lang="en-US" sz="2800" b="1" i="1" dirty="0" err="1">
                <a:solidFill>
                  <a:srgbClr val="FFC000"/>
                </a:solidFill>
                <a:latin typeface="Tahoma" charset="0"/>
                <a:cs typeface="Times New Roman" pitchFamily="18" charset="0"/>
              </a:rPr>
              <a:t>Ismen</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ertinya</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apa-apa</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hak</a:t>
            </a:r>
            <a:r>
              <a:rPr lang="en-US" sz="2800" b="1" i="1" dirty="0">
                <a:solidFill>
                  <a:srgbClr val="FFC000"/>
                </a:solidFill>
                <a:latin typeface="Tahoma" charset="0"/>
                <a:cs typeface="Times New Roman" pitchFamily="18" charset="0"/>
              </a:rPr>
              <a:t> yang </a:t>
            </a:r>
            <a:r>
              <a:rPr lang="en-US" sz="2800" b="1" i="1" dirty="0" err="1">
                <a:solidFill>
                  <a:srgbClr val="FFC000"/>
                </a:solidFill>
                <a:latin typeface="Tahoma" charset="0"/>
                <a:cs typeface="Times New Roman" pitchFamily="18" charset="0"/>
              </a:rPr>
              <a:t>diberi</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oleh</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seorang</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tuanpunya</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selaku</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tuanpunya</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kepada</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seorang</a:t>
            </a:r>
            <a:r>
              <a:rPr lang="en-US" sz="2800" b="1" i="1" dirty="0">
                <a:solidFill>
                  <a:srgbClr val="FFC000"/>
                </a:solidFill>
                <a:latin typeface="Tahoma" charset="0"/>
                <a:cs typeface="Times New Roman" pitchFamily="18" charset="0"/>
              </a:rPr>
              <a:t> lain, </a:t>
            </a:r>
            <a:r>
              <a:rPr lang="en-US" sz="2800" b="1" i="1" dirty="0" err="1">
                <a:solidFill>
                  <a:srgbClr val="FFC000"/>
                </a:solidFill>
                <a:latin typeface="Tahoma" charset="0"/>
                <a:cs typeface="Times New Roman" pitchFamily="18" charset="0"/>
              </a:rPr>
              <a:t>untuk</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menikmati</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faedah</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dari</a:t>
            </a:r>
            <a:r>
              <a:rPr lang="en-US" sz="2800" b="1" i="1" dirty="0">
                <a:solidFill>
                  <a:srgbClr val="FFC000"/>
                </a:solidFill>
                <a:latin typeface="Tahoma" charset="0"/>
                <a:cs typeface="Times New Roman" pitchFamily="18" charset="0"/>
              </a:rPr>
              <a:t> </a:t>
            </a:r>
            <a:r>
              <a:rPr lang="en-US" sz="2800" b="1" i="1" dirty="0" err="1">
                <a:solidFill>
                  <a:srgbClr val="FFC000"/>
                </a:solidFill>
                <a:latin typeface="Tahoma" charset="0"/>
                <a:cs typeface="Times New Roman" pitchFamily="18" charset="0"/>
              </a:rPr>
              <a:t>tanahnya</a:t>
            </a:r>
            <a:r>
              <a:rPr lang="en-US" sz="2800" b="1" i="1" dirty="0">
                <a:solidFill>
                  <a:srgbClr val="FFC000"/>
                </a:solidFill>
                <a:latin typeface="Tahoma" charset="0"/>
                <a:cs typeface="Times New Roman" pitchFamily="18" charset="0"/>
              </a:rPr>
              <a:t>”</a:t>
            </a:r>
            <a:endParaRPr lang="en-US" sz="2800" dirty="0">
              <a:solidFill>
                <a:srgbClr val="FFC000"/>
              </a:solidFill>
              <a:latin typeface="Tahoma" charset="0"/>
              <a:cs typeface="Times New Roman" pitchFamily="18" charset="0"/>
            </a:endParaRPr>
          </a:p>
          <a:p>
            <a:pPr algn="ctr"/>
            <a:r>
              <a:rPr lang="en-US" sz="2800" b="1" i="1" dirty="0">
                <a:solidFill>
                  <a:srgbClr val="FFC000"/>
                </a:solidFill>
                <a:latin typeface="Tahoma" charset="0"/>
                <a:cs typeface="Times New Roman" pitchFamily="18" charset="0"/>
              </a:rPr>
              <a:t> </a:t>
            </a:r>
            <a:endParaRPr lang="en-US" sz="2800" dirty="0">
              <a:solidFill>
                <a:srgbClr val="FFC000"/>
              </a:solidFill>
              <a:latin typeface="Tahoma" charset="0"/>
              <a:cs typeface="Times New Roman" pitchFamily="18" charset="0"/>
            </a:endParaRPr>
          </a:p>
          <a:p>
            <a:pPr algn="ctr"/>
            <a:r>
              <a:rPr lang="en-US" sz="2800" b="1" i="1" dirty="0">
                <a:solidFill>
                  <a:srgbClr val="FFC000"/>
                </a:solidFill>
                <a:latin typeface="Tahoma" charset="0"/>
                <a:cs typeface="Times New Roman" pitchFamily="18" charset="0"/>
              </a:rPr>
              <a:t> </a:t>
            </a:r>
            <a:endParaRPr lang="en-US" sz="2800" dirty="0">
              <a:solidFill>
                <a:srgbClr val="FFC000"/>
              </a:solidFill>
              <a:latin typeface="Tahoma" charset="0"/>
              <a:cs typeface="Times New Roman" pitchFamily="18" charset="0"/>
            </a:endParaRPr>
          </a:p>
          <a:p>
            <a:pPr algn="ctr"/>
            <a:endParaRPr lang="en-US" sz="2800" dirty="0">
              <a:solidFill>
                <a:srgbClr val="FFC000"/>
              </a:solidFill>
              <a:latin typeface="Tahoma"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14480" y="857232"/>
            <a:ext cx="5094408" cy="584775"/>
          </a:xfrm>
          <a:prstGeom prst="rect">
            <a:avLst/>
          </a:prstGeom>
          <a:noFill/>
        </p:spPr>
        <p:txBody>
          <a:bodyPr wrap="none" rtlCol="0">
            <a:spAutoFit/>
          </a:bodyPr>
          <a:lstStyle/>
          <a:p>
            <a:r>
              <a:rPr lang="en-US" sz="3200" b="1" dirty="0" smtClean="0">
                <a:solidFill>
                  <a:srgbClr val="FFC000"/>
                </a:solidFill>
              </a:rPr>
              <a:t>KONSEP YANG DIPAKAI:</a:t>
            </a:r>
            <a:endParaRPr lang="en-US" sz="3200" dirty="0">
              <a:solidFill>
                <a:srgbClr val="FFC000"/>
              </a:solidFill>
            </a:endParaRPr>
          </a:p>
        </p:txBody>
      </p:sp>
      <p:sp>
        <p:nvSpPr>
          <p:cNvPr id="3" name="TextBox 2"/>
          <p:cNvSpPr txBox="1"/>
          <p:nvPr/>
        </p:nvSpPr>
        <p:spPr>
          <a:xfrm>
            <a:off x="1928794" y="2214554"/>
            <a:ext cx="6105262" cy="3416320"/>
          </a:xfrm>
          <a:prstGeom prst="rect">
            <a:avLst/>
          </a:prstGeom>
          <a:noFill/>
        </p:spPr>
        <p:txBody>
          <a:bodyPr wrap="none" rtlCol="0">
            <a:spAutoFit/>
          </a:bodyPr>
          <a:lstStyle/>
          <a:p>
            <a:pPr algn="ctr">
              <a:defRPr/>
            </a:pPr>
            <a:r>
              <a:rPr lang="en-US" sz="3600" b="1" dirty="0" smtClean="0">
                <a:solidFill>
                  <a:srgbClr val="FFC000"/>
                </a:solidFill>
              </a:rPr>
              <a:t>“ TANAH MENGUASAI ”</a:t>
            </a:r>
          </a:p>
          <a:p>
            <a:pPr algn="ctr">
              <a:defRPr/>
            </a:pPr>
            <a:endParaRPr lang="en-US" sz="3600" b="1" dirty="0" smtClean="0">
              <a:solidFill>
                <a:srgbClr val="FFC000"/>
              </a:solidFill>
            </a:endParaRPr>
          </a:p>
          <a:p>
            <a:pPr algn="ctr">
              <a:defRPr/>
            </a:pPr>
            <a:r>
              <a:rPr lang="en-US" sz="3600" b="1" dirty="0" smtClean="0">
                <a:solidFill>
                  <a:srgbClr val="FFC000"/>
                </a:solidFill>
              </a:rPr>
              <a:t>DAN</a:t>
            </a:r>
          </a:p>
          <a:p>
            <a:pPr algn="ctr">
              <a:defRPr/>
            </a:pPr>
            <a:endParaRPr lang="en-US" sz="3600" b="1" dirty="0" smtClean="0">
              <a:solidFill>
                <a:srgbClr val="FFC000"/>
              </a:solidFill>
            </a:endParaRPr>
          </a:p>
          <a:p>
            <a:pPr algn="ctr">
              <a:defRPr/>
            </a:pPr>
            <a:r>
              <a:rPr lang="en-US" sz="3600" b="1" dirty="0" smtClean="0">
                <a:solidFill>
                  <a:srgbClr val="FFC000"/>
                </a:solidFill>
              </a:rPr>
              <a:t>“ TANAH MENANGGUNG ”</a:t>
            </a:r>
          </a:p>
          <a:p>
            <a:endParaRPr lang="en-US" sz="3600" dirty="0">
              <a:solidFill>
                <a:srgbClr val="FFC000"/>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p:spPr>
        <p:txBody>
          <a:bodyPr/>
          <a:lstStyle/>
          <a:p>
            <a:r>
              <a:rPr lang="en-US"/>
              <a:t>ISMEN</a:t>
            </a:r>
          </a:p>
        </p:txBody>
      </p:sp>
      <p:sp>
        <p:nvSpPr>
          <p:cNvPr id="31747" name="Rectangle 3"/>
          <p:cNvSpPr>
            <a:spLocks noGrp="1" noChangeArrowheads="1"/>
          </p:cNvSpPr>
          <p:nvPr>
            <p:ph type="body" idx="1"/>
          </p:nvPr>
        </p:nvSpPr>
        <p:spPr>
          <a:noFill/>
          <a:ln/>
        </p:spPr>
        <p:txBody>
          <a:bodyPr/>
          <a:lstStyle/>
          <a:p>
            <a:r>
              <a:rPr lang="en-US"/>
              <a:t>Kuasa untuk memberi ismen adalah tertakluk kepada</a:t>
            </a:r>
          </a:p>
          <a:p>
            <a:pPr lvl="1"/>
            <a:r>
              <a:rPr lang="en-US"/>
              <a:t>Apa-apa larangan atau batasan yang dikenakan oleh KTN atau mana-mana undang-undang bertulis yang berkuatkuasa</a:t>
            </a:r>
          </a:p>
          <a:p>
            <a:pPr lvl="1"/>
            <a:r>
              <a:rPr lang="en-US"/>
              <a:t>Mana-mana sekatan kepentingan yang pada masa itu tanah berkenaan tertakluk</a:t>
            </a:r>
          </a:p>
        </p:txBody>
      </p:sp>
    </p:spTree>
  </p:cSld>
  <p:clrMapOvr>
    <a:masterClrMapping/>
  </p:clrMapOvr>
  <p:transition>
    <p:pull dir="lu"/>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1643042" y="785794"/>
            <a:ext cx="7286676" cy="6001643"/>
          </a:xfrm>
          <a:prstGeom prst="rect">
            <a:avLst/>
          </a:prstGeom>
          <a:noFill/>
          <a:ln w="9525">
            <a:noFill/>
            <a:miter lim="800000"/>
            <a:headEnd/>
            <a:tailEnd/>
          </a:ln>
          <a:effectLst/>
        </p:spPr>
        <p:txBody>
          <a:bodyPr wrap="square">
            <a:spAutoFit/>
          </a:bodyPr>
          <a:lstStyle/>
          <a:p>
            <a:r>
              <a:rPr lang="en-US" sz="2400" b="1" dirty="0">
                <a:solidFill>
                  <a:srgbClr val="FFC000"/>
                </a:solidFill>
                <a:cs typeface="Times New Roman" pitchFamily="18" charset="0"/>
              </a:rPr>
              <a:t> </a:t>
            </a:r>
            <a:r>
              <a:rPr lang="en-US" sz="2400" b="1" dirty="0" err="1" smtClean="0">
                <a:solidFill>
                  <a:srgbClr val="FFC000"/>
                </a:solidFill>
                <a:latin typeface="Arial Black" pitchFamily="34" charset="0"/>
                <a:cs typeface="Times New Roman" pitchFamily="18" charset="0"/>
              </a:rPr>
              <a:t>Hak-hak</a:t>
            </a:r>
            <a:r>
              <a:rPr lang="en-US" sz="2400" b="1" dirty="0" smtClean="0">
                <a:solidFill>
                  <a:srgbClr val="FFC000"/>
                </a:solidFill>
                <a:latin typeface="Arial Black" pitchFamily="34" charset="0"/>
                <a:cs typeface="Times New Roman" pitchFamily="18" charset="0"/>
              </a:rPr>
              <a:t> </a:t>
            </a:r>
            <a:r>
              <a:rPr lang="en-US" sz="2400" b="1" dirty="0">
                <a:solidFill>
                  <a:srgbClr val="FFC000"/>
                </a:solidFill>
                <a:latin typeface="Arial Black" pitchFamily="34" charset="0"/>
                <a:cs typeface="Times New Roman" pitchFamily="18" charset="0"/>
              </a:rPr>
              <a:t>yang </a:t>
            </a:r>
            <a:r>
              <a:rPr lang="en-US" sz="2400" b="1" dirty="0" err="1">
                <a:solidFill>
                  <a:srgbClr val="FFC000"/>
                </a:solidFill>
                <a:latin typeface="Arial Black" pitchFamily="34" charset="0"/>
                <a:cs typeface="Times New Roman" pitchFamily="18" charset="0"/>
              </a:rPr>
              <a:t>boleh</a:t>
            </a:r>
            <a:r>
              <a:rPr lang="en-US" sz="2400" b="1" dirty="0">
                <a:solidFill>
                  <a:srgbClr val="FFC000"/>
                </a:solidFill>
                <a:latin typeface="Arial Black" pitchFamily="34" charset="0"/>
                <a:cs typeface="Times New Roman" pitchFamily="18" charset="0"/>
              </a:rPr>
              <a:t> </a:t>
            </a:r>
            <a:r>
              <a:rPr lang="en-US" sz="2400" b="1" dirty="0" err="1">
                <a:solidFill>
                  <a:srgbClr val="FFC000"/>
                </a:solidFill>
                <a:latin typeface="Arial Black" pitchFamily="34" charset="0"/>
                <a:cs typeface="Times New Roman" pitchFamily="18" charset="0"/>
              </a:rPr>
              <a:t>diberi</a:t>
            </a:r>
            <a:r>
              <a:rPr lang="en-US" sz="2400" b="1" dirty="0">
                <a:solidFill>
                  <a:srgbClr val="FFC000"/>
                </a:solidFill>
                <a:latin typeface="Arial Black" pitchFamily="34" charset="0"/>
                <a:cs typeface="Times New Roman" pitchFamily="18" charset="0"/>
              </a:rPr>
              <a:t> </a:t>
            </a:r>
            <a:r>
              <a:rPr lang="en-US" sz="2400" b="1" dirty="0" err="1">
                <a:solidFill>
                  <a:srgbClr val="FFC000"/>
                </a:solidFill>
                <a:latin typeface="Arial Black" pitchFamily="34" charset="0"/>
                <a:cs typeface="Times New Roman" pitchFamily="18" charset="0"/>
              </a:rPr>
              <a:t>sebagai</a:t>
            </a:r>
            <a:r>
              <a:rPr lang="en-US" sz="2400" b="1" dirty="0">
                <a:solidFill>
                  <a:srgbClr val="FFC000"/>
                </a:solidFill>
                <a:latin typeface="Arial Black" pitchFamily="34" charset="0"/>
                <a:cs typeface="Times New Roman" pitchFamily="18" charset="0"/>
              </a:rPr>
              <a:t> </a:t>
            </a:r>
            <a:r>
              <a:rPr lang="en-US" sz="2400" b="1" dirty="0" err="1">
                <a:solidFill>
                  <a:srgbClr val="FFC000"/>
                </a:solidFill>
                <a:latin typeface="Arial Black" pitchFamily="34" charset="0"/>
                <a:cs typeface="Times New Roman" pitchFamily="18" charset="0"/>
              </a:rPr>
              <a:t>ismen</a:t>
            </a:r>
            <a:endParaRPr lang="en-US" sz="2400" dirty="0">
              <a:solidFill>
                <a:srgbClr val="FFC000"/>
              </a:solidFill>
              <a:latin typeface="Arial Black" pitchFamily="34" charset="0"/>
              <a:cs typeface="Times New Roman" pitchFamily="18" charset="0"/>
            </a:endParaRPr>
          </a:p>
          <a:p>
            <a:r>
              <a:rPr lang="en-US" sz="2400" b="1" dirty="0">
                <a:solidFill>
                  <a:srgbClr val="FFC000"/>
                </a:solidFill>
                <a:latin typeface="Tahoma" charset="0"/>
                <a:cs typeface="Times New Roman" pitchFamily="18" charset="0"/>
              </a:rPr>
              <a:t> </a:t>
            </a:r>
            <a:endParaRPr lang="en-US" sz="2400" dirty="0">
              <a:solidFill>
                <a:srgbClr val="FFC000"/>
              </a:solidFill>
              <a:latin typeface="Tahoma" charset="0"/>
              <a:cs typeface="Times New Roman" pitchFamily="18" charset="0"/>
            </a:endParaRPr>
          </a:p>
          <a:p>
            <a:pPr marL="400050" indent="-400050">
              <a:buFont typeface="+mj-lt"/>
              <a:buAutoNum type="romanLcPeriod"/>
            </a:pPr>
            <a:r>
              <a:rPr lang="en-US" sz="2400" dirty="0" err="1" smtClean="0">
                <a:solidFill>
                  <a:srgbClr val="FFC000"/>
                </a:solidFill>
                <a:latin typeface="Lucida Sans" pitchFamily="34" charset="0"/>
                <a:cs typeface="Times New Roman" pitchFamily="18" charset="0"/>
              </a:rPr>
              <a:t>apa-apa</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hak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untuk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membuat</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sesuatu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dalam</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atas</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atau</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kepada</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tanah</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menanggung</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itu</a:t>
            </a:r>
            <a:r>
              <a:rPr lang="en-US" sz="2400" dirty="0">
                <a:solidFill>
                  <a:srgbClr val="FFC000"/>
                </a:solidFill>
                <a:latin typeface="Lucida Sans" pitchFamily="34" charset="0"/>
                <a:cs typeface="Times New Roman" pitchFamily="18" charset="0"/>
              </a:rPr>
              <a:t> </a:t>
            </a:r>
            <a:r>
              <a:rPr lang="en-US" sz="2400" i="1" dirty="0">
                <a:solidFill>
                  <a:srgbClr val="FFC000"/>
                </a:solidFill>
                <a:latin typeface="Lucida Sans" pitchFamily="34" charset="0"/>
                <a:cs typeface="Times New Roman" pitchFamily="18" charset="0"/>
              </a:rPr>
              <a:t>(</a:t>
            </a:r>
            <a:r>
              <a:rPr lang="en-US" sz="2400" i="1" dirty="0" err="1">
                <a:solidFill>
                  <a:srgbClr val="FFC000"/>
                </a:solidFill>
                <a:latin typeface="Lucida Sans" pitchFamily="34" charset="0"/>
                <a:cs typeface="Times New Roman" pitchFamily="18" charset="0"/>
              </a:rPr>
              <a:t>servient</a:t>
            </a:r>
            <a:r>
              <a:rPr lang="en-US" sz="2400" i="1" dirty="0">
                <a:solidFill>
                  <a:srgbClr val="FFC000"/>
                </a:solidFill>
                <a:latin typeface="Lucida Sans" pitchFamily="34" charset="0"/>
                <a:cs typeface="Times New Roman" pitchFamily="18" charset="0"/>
              </a:rPr>
              <a:t> land</a:t>
            </a:r>
            <a:r>
              <a:rPr lang="en-US" sz="2400" i="1" dirty="0" smtClean="0">
                <a:solidFill>
                  <a:srgbClr val="FFC000"/>
                </a:solidFill>
                <a:latin typeface="Lucida Sans" pitchFamily="34" charset="0"/>
                <a:cs typeface="Times New Roman" pitchFamily="18" charset="0"/>
              </a:rPr>
              <a:t>);</a:t>
            </a:r>
          </a:p>
          <a:p>
            <a:pPr marL="400050" indent="-400050">
              <a:buFont typeface="+mj-lt"/>
              <a:buAutoNum type="romanLcPeriod"/>
            </a:pPr>
            <a:endParaRPr lang="en-US" sz="2400" i="1" dirty="0">
              <a:solidFill>
                <a:srgbClr val="FFC000"/>
              </a:solidFill>
              <a:latin typeface="Lucida Sans" pitchFamily="34" charset="0"/>
              <a:cs typeface="Times New Roman" pitchFamily="18" charset="0"/>
            </a:endParaRPr>
          </a:p>
          <a:p>
            <a:pPr marL="400050" indent="-400050">
              <a:buFont typeface="+mj-lt"/>
              <a:buAutoNum type="romanLcPeriod"/>
            </a:pPr>
            <a:r>
              <a:rPr lang="en-US" sz="2400" dirty="0" err="1" smtClean="0">
                <a:solidFill>
                  <a:srgbClr val="FFC000"/>
                </a:solidFill>
                <a:latin typeface="Lucida Sans" pitchFamily="34" charset="0"/>
                <a:cs typeface="Times New Roman" pitchFamily="18" charset="0"/>
              </a:rPr>
              <a:t>apa-apa</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hak</a:t>
            </a:r>
            <a:r>
              <a:rPr lang="en-US" sz="2400" dirty="0">
                <a:solidFill>
                  <a:srgbClr val="FFC000"/>
                </a:solidFill>
                <a:latin typeface="Lucida Sans" pitchFamily="34" charset="0"/>
                <a:cs typeface="Times New Roman" pitchFamily="18" charset="0"/>
              </a:rPr>
              <a:t> yang </a:t>
            </a:r>
            <a:r>
              <a:rPr lang="en-US" sz="2400" dirty="0" err="1">
                <a:solidFill>
                  <a:srgbClr val="FFC000"/>
                </a:solidFill>
                <a:latin typeface="Lucida Sans" pitchFamily="34" charset="0"/>
                <a:cs typeface="Times New Roman" pitchFamily="18" charset="0"/>
              </a:rPr>
              <a:t>melarang</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sesuatu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itu</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dilakukan</a:t>
            </a:r>
            <a:r>
              <a:rPr lang="en-US" sz="2400" dirty="0" smtClean="0">
                <a:solidFill>
                  <a:srgbClr val="FFC000"/>
                </a:solidFill>
                <a:latin typeface="Lucida Sans" pitchFamily="34" charset="0"/>
                <a:cs typeface="Times New Roman" pitchFamily="18" charset="0"/>
              </a:rPr>
              <a:t>;</a:t>
            </a:r>
          </a:p>
          <a:p>
            <a:pPr marL="400050" indent="-400050">
              <a:buFont typeface="+mj-lt"/>
              <a:buAutoNum type="romanLcPeriod"/>
            </a:pPr>
            <a:endParaRPr lang="en-US" sz="2400" dirty="0">
              <a:solidFill>
                <a:srgbClr val="FFC000"/>
              </a:solidFill>
              <a:latin typeface="Lucida Sans" pitchFamily="34" charset="0"/>
              <a:cs typeface="Times New Roman" pitchFamily="18" charset="0"/>
            </a:endParaRPr>
          </a:p>
          <a:p>
            <a:pPr marL="400050" indent="-400050">
              <a:buFont typeface="+mj-lt"/>
              <a:buAutoNum type="romanLcPeriod"/>
            </a:pPr>
            <a:r>
              <a:rPr lang="en-US" sz="2400" dirty="0" err="1" smtClean="0">
                <a:solidFill>
                  <a:srgbClr val="FFC000"/>
                </a:solidFill>
                <a:latin typeface="Lucida Sans" pitchFamily="34" charset="0"/>
                <a:cs typeface="Times New Roman" pitchFamily="18" charset="0"/>
              </a:rPr>
              <a:t>hak-hak</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tersebut</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tidak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termasuk</a:t>
            </a:r>
            <a:r>
              <a:rPr lang="en-US" sz="2400" dirty="0">
                <a:solidFill>
                  <a:srgbClr val="FFC000"/>
                </a:solidFill>
                <a:latin typeface="Lucida Sans" pitchFamily="34" charset="0"/>
                <a:cs typeface="Times New Roman" pitchFamily="18" charset="0"/>
              </a:rPr>
              <a:t> </a:t>
            </a:r>
            <a:r>
              <a:rPr lang="en-US" sz="2400" dirty="0" smtClean="0">
                <a:solidFill>
                  <a:srgbClr val="FFC000"/>
                </a:solidFill>
                <a:latin typeface="Lucida Sans" pitchFamily="34" charset="0"/>
                <a:cs typeface="Times New Roman" pitchFamily="18" charset="0"/>
              </a:rPr>
              <a:t>:-</a:t>
            </a:r>
          </a:p>
          <a:p>
            <a:pPr marL="857250" lvl="1" indent="-400050">
              <a:buFont typeface="Wingdings" pitchFamily="2" charset="2"/>
              <a:buChar char="q"/>
            </a:pPr>
            <a:r>
              <a:rPr lang="en-US" sz="2400" dirty="0" err="1" smtClean="0">
                <a:solidFill>
                  <a:srgbClr val="FFC000"/>
                </a:solidFill>
                <a:latin typeface="Lucida Sans" pitchFamily="34" charset="0"/>
                <a:cs typeface="Times New Roman" pitchFamily="18" charset="0"/>
              </a:rPr>
              <a:t>apa</a:t>
            </a:r>
            <a:r>
              <a:rPr lang="en-US" sz="2400" dirty="0" smtClean="0">
                <a:solidFill>
                  <a:srgbClr val="FFC000"/>
                </a:solidFill>
                <a:latin typeface="Lucida Sans" pitchFamily="34" charset="0"/>
                <a:cs typeface="Times New Roman" pitchFamily="18" charset="0"/>
              </a:rPr>
              <a:t>-</a:t>
            </a:r>
            <a:r>
              <a:rPr lang="en-US" sz="2400" dirty="0" err="1" smtClean="0">
                <a:solidFill>
                  <a:srgbClr val="FFC000"/>
                </a:solidFill>
                <a:latin typeface="Lucida Sans" pitchFamily="34" charset="0"/>
                <a:cs typeface="Times New Roman" pitchFamily="18" charset="0"/>
              </a:rPr>
              <a:t>apa</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hak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untuk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mengambil</a:t>
            </a:r>
            <a:r>
              <a:rPr lang="en-US" sz="2400" dirty="0">
                <a:solidFill>
                  <a:srgbClr val="FFC000"/>
                </a:solidFill>
                <a:latin typeface="Lucida Sans" pitchFamily="34" charset="0"/>
                <a:cs typeface="Times New Roman" pitchFamily="18" charset="0"/>
              </a:rPr>
              <a:t> </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sesuatu</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daripada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tanah</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menanggung</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atau</a:t>
            </a:r>
            <a:endParaRPr lang="en-US" sz="2400" dirty="0" smtClean="0">
              <a:solidFill>
                <a:srgbClr val="FFC000"/>
              </a:solidFill>
              <a:latin typeface="Lucida Sans" pitchFamily="34" charset="0"/>
              <a:cs typeface="Times New Roman" pitchFamily="18" charset="0"/>
            </a:endParaRPr>
          </a:p>
          <a:p>
            <a:pPr marL="857250" lvl="1" indent="-400050">
              <a:buFont typeface="Wingdings" pitchFamily="2" charset="2"/>
              <a:buChar char="q"/>
            </a:pPr>
            <a:r>
              <a:rPr lang="en-US" sz="2400" dirty="0" err="1" smtClean="0">
                <a:solidFill>
                  <a:srgbClr val="FFC000"/>
                </a:solidFill>
                <a:latin typeface="Lucida Sans" pitchFamily="34" charset="0"/>
                <a:cs typeface="Times New Roman" pitchFamily="18" charset="0"/>
              </a:rPr>
              <a:t>apa</a:t>
            </a:r>
            <a:r>
              <a:rPr lang="en-US" sz="2400" dirty="0" smtClean="0">
                <a:solidFill>
                  <a:srgbClr val="FFC000"/>
                </a:solidFill>
                <a:latin typeface="Lucida Sans" pitchFamily="34" charset="0"/>
                <a:cs typeface="Times New Roman" pitchFamily="18" charset="0"/>
              </a:rPr>
              <a:t>-</a:t>
            </a:r>
            <a:r>
              <a:rPr lang="en-US" sz="2400" dirty="0" err="1" smtClean="0">
                <a:solidFill>
                  <a:srgbClr val="FFC000"/>
                </a:solidFill>
                <a:latin typeface="Lucida Sans" pitchFamily="34" charset="0"/>
                <a:cs typeface="Times New Roman" pitchFamily="18" charset="0"/>
              </a:rPr>
              <a:t>apa</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hak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kepada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milikan</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eksklusif</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mana-mana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bahagian</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darinya</a:t>
            </a:r>
            <a:r>
              <a:rPr lang="en-US" sz="2400" dirty="0">
                <a:solidFill>
                  <a:srgbClr val="FFC000"/>
                </a:solidFill>
                <a:latin typeface="Lucida Sans" pitchFamily="34" charset="0"/>
                <a:cs typeface="Times New Roman" pitchFamily="18" charset="0"/>
              </a:rPr>
              <a:t>.</a:t>
            </a:r>
          </a:p>
          <a:p>
            <a:r>
              <a:rPr lang="en-US" sz="2400" dirty="0">
                <a:solidFill>
                  <a:srgbClr val="FFC000"/>
                </a:solidFill>
                <a:latin typeface="Lucida Sans" pitchFamily="34" charset="0"/>
                <a:cs typeface="Times New Roman" pitchFamily="18" charset="0"/>
              </a:rPr>
              <a:t> </a:t>
            </a:r>
          </a:p>
          <a:p>
            <a:endParaRPr lang="en-US" sz="2400" dirty="0">
              <a:solidFill>
                <a:srgbClr val="FFC000"/>
              </a:solidFill>
              <a:latin typeface="Lucida Sans"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1714480" y="642918"/>
            <a:ext cx="7162800" cy="6124754"/>
          </a:xfrm>
          <a:prstGeom prst="rect">
            <a:avLst/>
          </a:prstGeom>
          <a:noFill/>
          <a:ln w="9525">
            <a:noFill/>
            <a:miter lim="800000"/>
            <a:headEnd/>
            <a:tailEnd/>
          </a:ln>
          <a:effectLst/>
        </p:spPr>
        <p:txBody>
          <a:bodyPr wrap="square">
            <a:spAutoFit/>
          </a:bodyPr>
          <a:lstStyle/>
          <a:p>
            <a:r>
              <a:rPr lang="en-US" sz="2800" b="1" dirty="0" err="1" smtClean="0">
                <a:solidFill>
                  <a:srgbClr val="FFC000"/>
                </a:solidFill>
                <a:latin typeface="Arial Black" pitchFamily="34" charset="0"/>
                <a:cs typeface="Times New Roman" pitchFamily="18" charset="0"/>
              </a:rPr>
              <a:t>Sekatan</a:t>
            </a:r>
            <a:r>
              <a:rPr lang="en-US" sz="2800" b="1" dirty="0" smtClean="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ke</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atas</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kuasa</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memberi</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ismen</a:t>
            </a:r>
            <a:endParaRPr lang="en-US" sz="2800" dirty="0">
              <a:solidFill>
                <a:srgbClr val="FFC000"/>
              </a:solidFill>
              <a:latin typeface="Arial Black" pitchFamily="34" charset="0"/>
              <a:cs typeface="Times New Roman" pitchFamily="18" charset="0"/>
            </a:endParaRPr>
          </a:p>
          <a:p>
            <a:r>
              <a:rPr lang="en-US" sz="2400" b="1" dirty="0">
                <a:solidFill>
                  <a:srgbClr val="FFC000"/>
                </a:solidFill>
                <a:latin typeface="Tahoma" charset="0"/>
                <a:cs typeface="Times New Roman" pitchFamily="18" charset="0"/>
              </a:rPr>
              <a:t> </a:t>
            </a:r>
            <a:endParaRPr lang="en-US" sz="2400" b="1" dirty="0" smtClean="0">
              <a:solidFill>
                <a:srgbClr val="FFC000"/>
              </a:solidFill>
              <a:latin typeface="Tahoma" charset="0"/>
              <a:cs typeface="Times New Roman" pitchFamily="18" charset="0"/>
            </a:endParaRPr>
          </a:p>
          <a:p>
            <a:pPr lvl="1" indent="-457200">
              <a:buFont typeface="Wingdings" pitchFamily="2" charset="2"/>
              <a:buChar char="q"/>
            </a:pPr>
            <a:r>
              <a:rPr lang="en-US" sz="2400" dirty="0" err="1" smtClean="0">
                <a:solidFill>
                  <a:srgbClr val="FFC000"/>
                </a:solidFill>
                <a:latin typeface="Lucida Sans" pitchFamily="34" charset="0"/>
                <a:cs typeface="Times New Roman" pitchFamily="18" charset="0"/>
              </a:rPr>
              <a:t>apa</a:t>
            </a:r>
            <a:r>
              <a:rPr lang="en-US" sz="2400" dirty="0" smtClean="0">
                <a:solidFill>
                  <a:srgbClr val="FFC000"/>
                </a:solidFill>
                <a:latin typeface="Lucida Sans" pitchFamily="34" charset="0"/>
                <a:cs typeface="Times New Roman" pitchFamily="18" charset="0"/>
              </a:rPr>
              <a:t>-</a:t>
            </a:r>
            <a:r>
              <a:rPr lang="en-US" sz="2400" dirty="0" err="1" smtClean="0">
                <a:solidFill>
                  <a:srgbClr val="FFC000"/>
                </a:solidFill>
                <a:latin typeface="Lucida Sans" pitchFamily="34" charset="0"/>
                <a:cs typeface="Times New Roman" pitchFamily="18" charset="0"/>
              </a:rPr>
              <a:t>apa</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larangan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atau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batasan</a:t>
            </a:r>
            <a:r>
              <a:rPr lang="en-US" sz="2400" dirty="0">
                <a:solidFill>
                  <a:srgbClr val="FFC000"/>
                </a:solidFill>
                <a:latin typeface="Lucida Sans" pitchFamily="34" charset="0"/>
                <a:cs typeface="Times New Roman" pitchFamily="18" charset="0"/>
              </a:rPr>
              <a:t> yang </a:t>
            </a:r>
            <a:r>
              <a:rPr lang="en-US" sz="2400" dirty="0" err="1" smtClean="0">
                <a:solidFill>
                  <a:srgbClr val="FFC000"/>
                </a:solidFill>
                <a:latin typeface="Lucida Sans" pitchFamily="34" charset="0"/>
                <a:cs typeface="Times New Roman" pitchFamily="18" charset="0"/>
              </a:rPr>
              <a:t>dikenakan</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oleh</a:t>
            </a:r>
            <a:r>
              <a:rPr lang="en-US" sz="2400" dirty="0">
                <a:solidFill>
                  <a:srgbClr val="FFC000"/>
                </a:solidFill>
                <a:latin typeface="Lucida Sans" pitchFamily="34" charset="0"/>
                <a:cs typeface="Times New Roman" pitchFamily="18" charset="0"/>
              </a:rPr>
              <a:t> KTN </a:t>
            </a:r>
            <a:r>
              <a:rPr lang="en-US" sz="2400" dirty="0" err="1">
                <a:solidFill>
                  <a:srgbClr val="FFC000"/>
                </a:solidFill>
                <a:latin typeface="Lucida Sans" pitchFamily="34" charset="0"/>
                <a:cs typeface="Times New Roman" pitchFamily="18" charset="0"/>
              </a:rPr>
              <a:t>atau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mana-mana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undang-undang</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bertulis</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pada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masa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itu</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berkuatkuasa</a:t>
            </a:r>
            <a:r>
              <a:rPr lang="en-US" sz="2400" dirty="0" smtClean="0">
                <a:solidFill>
                  <a:srgbClr val="FFC000"/>
                </a:solidFill>
                <a:latin typeface="Lucida Sans" pitchFamily="34" charset="0"/>
                <a:cs typeface="Times New Roman" pitchFamily="18" charset="0"/>
              </a:rPr>
              <a:t>;</a:t>
            </a:r>
          </a:p>
          <a:p>
            <a:pPr lvl="1" indent="-457200"/>
            <a:endParaRPr lang="en-US" sz="2400" dirty="0" smtClean="0">
              <a:solidFill>
                <a:srgbClr val="FFC000"/>
              </a:solidFill>
              <a:latin typeface="Lucida Sans" pitchFamily="34" charset="0"/>
              <a:cs typeface="Times New Roman" pitchFamily="18" charset="0"/>
            </a:endParaRPr>
          </a:p>
          <a:p>
            <a:pPr lvl="1" indent="-457200">
              <a:buFont typeface="Wingdings" pitchFamily="2" charset="2"/>
              <a:buChar char="q"/>
            </a:pPr>
            <a:r>
              <a:rPr lang="en-US" sz="2400" dirty="0" err="1" smtClean="0">
                <a:solidFill>
                  <a:srgbClr val="FFC000"/>
                </a:solidFill>
                <a:latin typeface="Lucida Sans" pitchFamily="34" charset="0"/>
                <a:cs typeface="Times New Roman" pitchFamily="18" charset="0"/>
              </a:rPr>
              <a:t>Dalam</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kes</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tanah</a:t>
            </a:r>
            <a:r>
              <a:rPr lang="en-US" sz="2400" dirty="0">
                <a:solidFill>
                  <a:srgbClr val="FFC000"/>
                </a:solidFill>
                <a:latin typeface="Lucida Sans" pitchFamily="34" charset="0"/>
                <a:cs typeface="Times New Roman" pitchFamily="18" charset="0"/>
              </a:rPr>
              <a:t> di </a:t>
            </a:r>
            <a:r>
              <a:rPr lang="en-US" sz="2400" dirty="0" err="1">
                <a:solidFill>
                  <a:srgbClr val="FFC000"/>
                </a:solidFill>
                <a:latin typeface="Lucida Sans" pitchFamily="34" charset="0"/>
                <a:cs typeface="Times New Roman" pitchFamily="18" charset="0"/>
              </a:rPr>
              <a:t>bawah</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pajakan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tenansi</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atau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gadaian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perlu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mendapatkan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persetujuan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awal</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perlu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diperolehi</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daripada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pemegang</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pajakan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gadaian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atau</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tenansi</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dan</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dimasukkan</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dalam</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satu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suratcara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pemberian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ismen</a:t>
            </a:r>
            <a:r>
              <a:rPr lang="en-US" sz="2400" dirty="0">
                <a:solidFill>
                  <a:srgbClr val="FFC000"/>
                </a:solidFill>
                <a:latin typeface="Tahoma" charset="0"/>
                <a:cs typeface="Times New Roman" pitchFamily="18" charset="0"/>
              </a:rPr>
              <a:t> .</a:t>
            </a:r>
          </a:p>
          <a:p>
            <a:r>
              <a:rPr lang="en-US" sz="2400" dirty="0">
                <a:solidFill>
                  <a:srgbClr val="FFC000"/>
                </a:solidFill>
                <a:latin typeface="Tahoma" charset="0"/>
                <a:cs typeface="Times New Roman" pitchFamily="18" charset="0"/>
              </a:rPr>
              <a:t> </a:t>
            </a:r>
          </a:p>
          <a:p>
            <a:endParaRPr lang="en-US" sz="2400" dirty="0">
              <a:solidFill>
                <a:srgbClr val="FFC000"/>
              </a:solidFill>
              <a:latin typeface="Tahoma"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714480" y="857232"/>
            <a:ext cx="7110442" cy="4401205"/>
          </a:xfrm>
          <a:prstGeom prst="rect">
            <a:avLst/>
          </a:prstGeom>
          <a:noFill/>
          <a:ln w="9525">
            <a:noFill/>
            <a:miter lim="800000"/>
            <a:headEnd/>
            <a:tailEnd/>
          </a:ln>
          <a:effectLst/>
        </p:spPr>
        <p:txBody>
          <a:bodyPr wrap="square">
            <a:spAutoFit/>
          </a:bodyPr>
          <a:lstStyle/>
          <a:p>
            <a:r>
              <a:rPr lang="en-US" sz="2400" b="1" dirty="0">
                <a:solidFill>
                  <a:srgbClr val="FFC000"/>
                </a:solidFill>
                <a:cs typeface="Times New Roman" pitchFamily="18" charset="0"/>
              </a:rPr>
              <a:t> </a:t>
            </a:r>
            <a:r>
              <a:rPr lang="en-US" sz="2800" b="1" dirty="0" err="1" smtClean="0">
                <a:solidFill>
                  <a:srgbClr val="FFC000"/>
                </a:solidFill>
                <a:latin typeface="Arial Black" pitchFamily="34" charset="0"/>
                <a:cs typeface="Times New Roman" pitchFamily="18" charset="0"/>
              </a:rPr>
              <a:t>Bentuk</a:t>
            </a:r>
            <a:r>
              <a:rPr lang="en-US" sz="2800" b="1" dirty="0" smtClean="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dan</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kesan</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pemberian</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ismen</a:t>
            </a:r>
            <a:r>
              <a:rPr lang="en-US" sz="2800" b="1" dirty="0">
                <a:solidFill>
                  <a:srgbClr val="FFC000"/>
                </a:solidFill>
                <a:latin typeface="Arial Black" pitchFamily="34" charset="0"/>
                <a:cs typeface="Times New Roman" pitchFamily="18" charset="0"/>
              </a:rPr>
              <a:t> (sek.286)</a:t>
            </a:r>
            <a:endParaRPr lang="en-US" sz="2800" dirty="0">
              <a:solidFill>
                <a:srgbClr val="FFC000"/>
              </a:solidFill>
              <a:latin typeface="Arial Black" pitchFamily="34" charset="0"/>
              <a:cs typeface="Times New Roman" pitchFamily="18" charset="0"/>
            </a:endParaRPr>
          </a:p>
          <a:p>
            <a:r>
              <a:rPr lang="en-US" sz="2400" b="1" dirty="0">
                <a:solidFill>
                  <a:srgbClr val="FFC000"/>
                </a:solidFill>
                <a:latin typeface="Tahoma" charset="0"/>
                <a:cs typeface="Times New Roman" pitchFamily="18" charset="0"/>
              </a:rPr>
              <a:t> </a:t>
            </a:r>
            <a:endParaRPr lang="en-US" sz="2400" b="1" dirty="0" smtClean="0">
              <a:solidFill>
                <a:srgbClr val="FFC000"/>
              </a:solidFill>
              <a:latin typeface="Tahoma" charset="0"/>
              <a:cs typeface="Times New Roman" pitchFamily="18" charset="0"/>
            </a:endParaRPr>
          </a:p>
          <a:p>
            <a:pPr marL="514350" indent="-514350">
              <a:buFont typeface="+mj-lt"/>
              <a:buAutoNum type="romanLcPeriod"/>
            </a:pPr>
            <a:r>
              <a:rPr lang="en-US" sz="2400" dirty="0" err="1" smtClean="0">
                <a:solidFill>
                  <a:srgbClr val="FFC000"/>
                </a:solidFill>
                <a:latin typeface="Lucida Sans" pitchFamily="34" charset="0"/>
                <a:cs typeface="Times New Roman" pitchFamily="18" charset="0"/>
              </a:rPr>
              <a:t>pemberian</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apa</a:t>
            </a:r>
            <a:r>
              <a:rPr lang="en-US" sz="2400" dirty="0">
                <a:solidFill>
                  <a:srgbClr val="FFC000"/>
                </a:solidFill>
                <a:latin typeface="Lucida Sans" pitchFamily="34" charset="0"/>
                <a:cs typeface="Times New Roman" pitchFamily="18" charset="0"/>
              </a:rPr>
              <a:t>-</a:t>
            </a:r>
            <a:r>
              <a:rPr lang="en-US" sz="2400" dirty="0" err="1">
                <a:solidFill>
                  <a:srgbClr val="FFC000"/>
                </a:solidFill>
                <a:latin typeface="Lucida Sans" pitchFamily="34" charset="0"/>
                <a:cs typeface="Times New Roman" pitchFamily="18" charset="0"/>
              </a:rPr>
              <a:t>apa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ismen</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hendaklah</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disempurnakan</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di</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atas</a:t>
            </a:r>
            <a:r>
              <a:rPr lang="en-US" sz="2400" dirty="0">
                <a:solidFill>
                  <a:srgbClr val="FFC000"/>
                </a:solidFill>
                <a:latin typeface="Lucida Sans" pitchFamily="34" charset="0"/>
                <a:cs typeface="Times New Roman" pitchFamily="18" charset="0"/>
              </a:rPr>
              <a:t> </a:t>
            </a:r>
            <a:r>
              <a:rPr lang="en-US" sz="2800" b="1" u="sng" dirty="0" err="1">
                <a:solidFill>
                  <a:srgbClr val="FFC000"/>
                </a:solidFill>
                <a:latin typeface="Lucida Sans" pitchFamily="34" charset="0"/>
                <a:cs typeface="Times New Roman" pitchFamily="18" charset="0"/>
              </a:rPr>
              <a:t>Borang</a:t>
            </a:r>
            <a:r>
              <a:rPr lang="en-US" sz="2800" b="1" u="sng" dirty="0">
                <a:solidFill>
                  <a:srgbClr val="FFC000"/>
                </a:solidFill>
                <a:latin typeface="Lucida Sans" pitchFamily="34" charset="0"/>
                <a:cs typeface="Times New Roman" pitchFamily="18" charset="0"/>
              </a:rPr>
              <a:t> </a:t>
            </a:r>
            <a:r>
              <a:rPr lang="en-US" sz="2800" b="1" u="sng" dirty="0" smtClean="0">
                <a:solidFill>
                  <a:srgbClr val="FFC000"/>
                </a:solidFill>
                <a:latin typeface="Lucida Sans" pitchFamily="34" charset="0"/>
                <a:cs typeface="Times New Roman" pitchFamily="18" charset="0"/>
              </a:rPr>
              <a:t>17A</a:t>
            </a:r>
          </a:p>
          <a:p>
            <a:pPr marL="514350" indent="-514350"/>
            <a:endParaRPr lang="en-US" sz="2400" b="1" dirty="0" smtClean="0">
              <a:solidFill>
                <a:srgbClr val="FFC000"/>
              </a:solidFill>
              <a:latin typeface="Lucida Sans" pitchFamily="34" charset="0"/>
              <a:cs typeface="Times New Roman" pitchFamily="18" charset="0"/>
            </a:endParaRPr>
          </a:p>
          <a:p>
            <a:pPr marL="514350" indent="-514350"/>
            <a:r>
              <a:rPr lang="en-US" sz="2400" b="1" dirty="0" smtClean="0">
                <a:solidFill>
                  <a:srgbClr val="FFC000"/>
                </a:solidFill>
                <a:latin typeface="Lucida Sans" pitchFamily="34" charset="0"/>
                <a:cs typeface="Times New Roman" pitchFamily="18" charset="0"/>
              </a:rPr>
              <a:t>ii)	</a:t>
            </a:r>
            <a:r>
              <a:rPr lang="en-US" sz="2400" dirty="0" err="1" smtClean="0">
                <a:solidFill>
                  <a:srgbClr val="FFC000"/>
                </a:solidFill>
                <a:latin typeface="Lucida Sans" pitchFamily="34" charset="0"/>
                <a:cs typeface="Times New Roman" pitchFamily="18" charset="0"/>
              </a:rPr>
              <a:t>pemberian</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ismen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berbalas</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terhadap</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dinding</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dua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tuan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tanah</a:t>
            </a:r>
            <a:r>
              <a:rPr lang="en-US" sz="2400" dirty="0">
                <a:solidFill>
                  <a:srgbClr val="FFC000"/>
                </a:solidFill>
                <a:latin typeface="Lucida Sans" pitchFamily="34" charset="0"/>
                <a:cs typeface="Times New Roman" pitchFamily="18" charset="0"/>
              </a:rPr>
              <a:t> yang </a:t>
            </a:r>
            <a:r>
              <a:rPr lang="en-US" sz="2400" dirty="0" err="1" smtClean="0">
                <a:solidFill>
                  <a:srgbClr val="FFC000"/>
                </a:solidFill>
                <a:latin typeface="Lucida Sans" pitchFamily="34" charset="0"/>
                <a:cs typeface="Times New Roman" pitchFamily="18" charset="0"/>
              </a:rPr>
              <a:t>bersebelahan</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kongsi</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hendaklah</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disempurnakan</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dengan</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suratcara</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atas</a:t>
            </a:r>
            <a:r>
              <a:rPr lang="en-US" sz="2400" dirty="0">
                <a:solidFill>
                  <a:srgbClr val="FFC000"/>
                </a:solidFill>
                <a:latin typeface="Lucida Sans" pitchFamily="34" charset="0"/>
                <a:cs typeface="Times New Roman" pitchFamily="18" charset="0"/>
              </a:rPr>
              <a:t> </a:t>
            </a:r>
            <a:r>
              <a:rPr lang="en-US" sz="2800" b="1" u="sng" dirty="0" err="1">
                <a:solidFill>
                  <a:srgbClr val="FFC000"/>
                </a:solidFill>
                <a:latin typeface="Lucida Sans" pitchFamily="34" charset="0"/>
                <a:cs typeface="Times New Roman" pitchFamily="18" charset="0"/>
              </a:rPr>
              <a:t>Borang</a:t>
            </a:r>
            <a:r>
              <a:rPr lang="en-US" sz="2800" b="1" u="sng" dirty="0">
                <a:solidFill>
                  <a:srgbClr val="FFC000"/>
                </a:solidFill>
                <a:latin typeface="Lucida Sans" pitchFamily="34" charset="0"/>
                <a:cs typeface="Times New Roman" pitchFamily="18" charset="0"/>
              </a:rPr>
              <a:t> 17B.</a:t>
            </a:r>
            <a:endParaRPr lang="en-US" sz="2800" u="sng" dirty="0">
              <a:solidFill>
                <a:srgbClr val="FFC000"/>
              </a:solidFill>
              <a:latin typeface="Lucida Sans" pitchFamily="34" charset="0"/>
              <a:cs typeface="Times New Roman" pitchFamily="18" charset="0"/>
            </a:endParaRPr>
          </a:p>
          <a:p>
            <a:endParaRPr lang="en-US" sz="2400" dirty="0">
              <a:solidFill>
                <a:srgbClr val="FFC000"/>
              </a:solidFill>
              <a:latin typeface="Lucida Sans" pitchFamily="34"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1643042" y="381000"/>
            <a:ext cx="7072362" cy="6001643"/>
          </a:xfrm>
          <a:prstGeom prst="rect">
            <a:avLst/>
          </a:prstGeom>
          <a:noFill/>
          <a:ln w="9525">
            <a:noFill/>
            <a:miter lim="800000"/>
            <a:headEnd/>
            <a:tailEnd/>
          </a:ln>
          <a:effectLst/>
        </p:spPr>
        <p:txBody>
          <a:bodyPr wrap="square">
            <a:spAutoFit/>
          </a:bodyPr>
          <a:lstStyle/>
          <a:p>
            <a:pPr marL="534988" indent="-534988" algn="just"/>
            <a:r>
              <a:rPr lang="en-US" sz="2400" dirty="0">
                <a:solidFill>
                  <a:srgbClr val="FFC000"/>
                </a:solidFill>
                <a:cs typeface="Times New Roman" pitchFamily="18" charset="0"/>
              </a:rPr>
              <a:t>iii   	</a:t>
            </a:r>
            <a:r>
              <a:rPr lang="en-US" sz="2400" dirty="0" err="1">
                <a:solidFill>
                  <a:srgbClr val="FFC000"/>
                </a:solidFill>
                <a:latin typeface="Lucida Sans" pitchFamily="34" charset="0"/>
                <a:cs typeface="Times New Roman" pitchFamily="18" charset="0"/>
              </a:rPr>
              <a:t>pemberian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ismen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boleh</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disempurnakan</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setakat</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mana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pemberi</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membenarkan</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samada</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untuk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selama</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lamanya</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atau</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untuk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tempoh</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beberapa</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tahun</a:t>
            </a:r>
            <a:r>
              <a:rPr lang="en-US" sz="2400" dirty="0">
                <a:solidFill>
                  <a:srgbClr val="FFC000"/>
                </a:solidFill>
                <a:latin typeface="Lucida Sans" pitchFamily="34" charset="0"/>
                <a:cs typeface="Times New Roman" pitchFamily="18" charset="0"/>
              </a:rPr>
              <a:t>.</a:t>
            </a:r>
          </a:p>
          <a:p>
            <a:pPr algn="just"/>
            <a:r>
              <a:rPr lang="en-US" sz="2400" b="1" dirty="0">
                <a:solidFill>
                  <a:srgbClr val="FFC000"/>
                </a:solidFill>
                <a:latin typeface="Lucida Sans" pitchFamily="34" charset="0"/>
                <a:cs typeface="Times New Roman" pitchFamily="18" charset="0"/>
              </a:rPr>
              <a:t> </a:t>
            </a:r>
            <a:endParaRPr lang="en-US" sz="2400" dirty="0">
              <a:solidFill>
                <a:srgbClr val="FFC000"/>
              </a:solidFill>
              <a:latin typeface="Lucida Sans" pitchFamily="34" charset="0"/>
              <a:cs typeface="Times New Roman" pitchFamily="18" charset="0"/>
            </a:endParaRPr>
          </a:p>
          <a:p>
            <a:pPr marL="534988" lvl="1" indent="-534988" algn="just">
              <a:buAutoNum type="romanLcPeriod" startAt="4"/>
            </a:pPr>
            <a:r>
              <a:rPr lang="en-US" sz="2400" dirty="0" err="1" smtClean="0">
                <a:solidFill>
                  <a:srgbClr val="FFC000"/>
                </a:solidFill>
                <a:latin typeface="Lucida Sans" pitchFamily="34" charset="0"/>
                <a:cs typeface="Times New Roman" pitchFamily="18" charset="0"/>
              </a:rPr>
              <a:t>sebarang</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pemberian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ismen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bolehlah</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mengandungi</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suatu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perjanjian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antara</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tuanpunya</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tanah</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menguasai</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dan</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tanah</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menanggung</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untuk</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mengikat</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sama</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ada</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satu</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pihak</a:t>
            </a:r>
            <a:r>
              <a:rPr lang="en-US" sz="2400" dirty="0" smtClean="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atau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kedua-dua</a:t>
            </a:r>
            <a:r>
              <a:rPr lang="en-US" sz="2400" dirty="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pihak</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untuk</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menyumbang</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terhadap</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kes</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pembinaan</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penyelenggaran</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atau</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pembaikan</a:t>
            </a:r>
            <a:r>
              <a:rPr lang="en-US" sz="2400" dirty="0" smtClean="0">
                <a:solidFill>
                  <a:srgbClr val="FFC000"/>
                </a:solidFill>
                <a:latin typeface="Lucida Sans" pitchFamily="34" charset="0"/>
                <a:cs typeface="Times New Roman" pitchFamily="18" charset="0"/>
              </a:rPr>
              <a:t> </a:t>
            </a:r>
            <a:r>
              <a:rPr lang="en-US" sz="2400" dirty="0" err="1" smtClean="0">
                <a:solidFill>
                  <a:srgbClr val="FFC000"/>
                </a:solidFill>
                <a:latin typeface="Lucida Sans" pitchFamily="34" charset="0"/>
                <a:cs typeface="Times New Roman" pitchFamily="18" charset="0"/>
              </a:rPr>
              <a:t>dinding,parit</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atau</a:t>
            </a:r>
            <a:r>
              <a:rPr lang="en-US" sz="2400" dirty="0">
                <a:solidFill>
                  <a:srgbClr val="FFC000"/>
                </a:solidFill>
                <a:latin typeface="Lucida Sans" pitchFamily="34" charset="0"/>
                <a:cs typeface="Times New Roman" pitchFamily="18" charset="0"/>
              </a:rPr>
              <a:t> </a:t>
            </a:r>
            <a:r>
              <a:rPr lang="en-US" sz="2400" dirty="0" err="1">
                <a:solidFill>
                  <a:srgbClr val="FFC000"/>
                </a:solidFill>
                <a:latin typeface="Lucida Sans" pitchFamily="34" charset="0"/>
                <a:cs typeface="Times New Roman" pitchFamily="18" charset="0"/>
              </a:rPr>
              <a:t>kerja</a:t>
            </a:r>
            <a:r>
              <a:rPr lang="en-US" sz="2400" dirty="0">
                <a:solidFill>
                  <a:srgbClr val="FFC000"/>
                </a:solidFill>
                <a:latin typeface="Lucida Sans" pitchFamily="34" charset="0"/>
                <a:cs typeface="Times New Roman" pitchFamily="18" charset="0"/>
              </a:rPr>
              <a:t> yang </a:t>
            </a:r>
            <a:r>
              <a:rPr lang="en-US" sz="2400" dirty="0" err="1" smtClean="0">
                <a:solidFill>
                  <a:srgbClr val="FFC000"/>
                </a:solidFill>
                <a:latin typeface="Lucida Sans" pitchFamily="34" charset="0"/>
                <a:cs typeface="Times New Roman" pitchFamily="18" charset="0"/>
              </a:rPr>
              <a:t>berkaitan</a:t>
            </a:r>
            <a:endParaRPr lang="en-US" sz="2400" dirty="0" smtClean="0">
              <a:solidFill>
                <a:srgbClr val="FFC000"/>
              </a:solidFill>
              <a:latin typeface="Lucida Sans" pitchFamily="34" charset="0"/>
              <a:cs typeface="Times New Roman" pitchFamily="18" charset="0"/>
            </a:endParaRPr>
          </a:p>
          <a:p>
            <a:pPr marL="514350" indent="-514350" algn="just"/>
            <a:endParaRPr lang="en-US" sz="2400" dirty="0" smtClean="0">
              <a:solidFill>
                <a:srgbClr val="FFC000"/>
              </a:solidFill>
              <a:latin typeface="Lucida Sans" pitchFamily="34" charset="0"/>
              <a:cs typeface="Times New Roman" pitchFamily="18" charset="0"/>
            </a:endParaRPr>
          </a:p>
          <a:p>
            <a:pPr algn="just"/>
            <a:r>
              <a:rPr lang="en-US" sz="2400" dirty="0">
                <a:solidFill>
                  <a:srgbClr val="FFC000"/>
                </a:solidFill>
                <a:latin typeface="Tahoma" charset="0"/>
                <a:cs typeface="Times New Roman" pitchFamily="18" charset="0"/>
              </a:rPr>
              <a:t> </a:t>
            </a:r>
          </a:p>
          <a:p>
            <a:pPr algn="just"/>
            <a:endParaRPr lang="en-US" sz="2400" dirty="0">
              <a:solidFill>
                <a:srgbClr val="FFC000"/>
              </a:solidFill>
              <a:latin typeface="Tahoma" charset="0"/>
              <a:cs typeface="Times New Roman"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43042" y="857232"/>
            <a:ext cx="7295723" cy="4893647"/>
          </a:xfrm>
          <a:prstGeom prst="rect">
            <a:avLst/>
          </a:prstGeom>
          <a:noFill/>
        </p:spPr>
        <p:txBody>
          <a:bodyPr wrap="square" rtlCol="0">
            <a:spAutoFit/>
          </a:bodyPr>
          <a:lstStyle/>
          <a:p>
            <a:pPr marL="609600" indent="-609600" algn="just">
              <a:buAutoNum type="romanLcParenR" startAt="5"/>
              <a:defRPr/>
            </a:pPr>
            <a:r>
              <a:rPr lang="en-US" sz="2400" dirty="0" err="1" smtClean="0">
                <a:solidFill>
                  <a:srgbClr val="FFC000"/>
                </a:solidFill>
                <a:latin typeface="Lucida Sans" pitchFamily="34" charset="0"/>
              </a:rPr>
              <a:t>Boleh</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menyatakan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balasan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atau</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bayaran-bayaran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tertentu</a:t>
            </a:r>
            <a:r>
              <a:rPr lang="en-US" sz="2400" dirty="0" smtClean="0">
                <a:solidFill>
                  <a:srgbClr val="FFC000"/>
                </a:solidFill>
                <a:latin typeface="Lucida Sans" pitchFamily="34" charset="0"/>
              </a:rPr>
              <a:t> yang </a:t>
            </a:r>
            <a:r>
              <a:rPr lang="en-US" sz="2400" dirty="0" err="1" smtClean="0">
                <a:solidFill>
                  <a:srgbClr val="FFC000"/>
                </a:solidFill>
                <a:latin typeface="Lucida Sans" pitchFamily="34" charset="0"/>
              </a:rPr>
              <a:t>dikenakan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oleh</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mana-mana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pihak</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tanah</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menanggung</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dan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tanah</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menguasai</a:t>
            </a:r>
            <a:r>
              <a:rPr lang="en-US" sz="2400" dirty="0" smtClean="0">
                <a:solidFill>
                  <a:srgbClr val="FFC000"/>
                </a:solidFill>
                <a:latin typeface="Lucida Sans" pitchFamily="34" charset="0"/>
              </a:rPr>
              <a:t>.</a:t>
            </a:r>
          </a:p>
          <a:p>
            <a:pPr marL="609600" indent="-609600" algn="just">
              <a:defRPr/>
            </a:pPr>
            <a:endParaRPr lang="en-US" sz="2400" dirty="0" smtClean="0">
              <a:solidFill>
                <a:srgbClr val="FFC000"/>
              </a:solidFill>
              <a:latin typeface="Lucida Sans" pitchFamily="34" charset="0"/>
            </a:endParaRPr>
          </a:p>
          <a:p>
            <a:pPr marL="609600" indent="-609600" algn="just">
              <a:buAutoNum type="romanLcParenR" startAt="5"/>
              <a:defRPr/>
            </a:pPr>
            <a:r>
              <a:rPr lang="en-US" sz="2400" dirty="0" err="1" smtClean="0">
                <a:solidFill>
                  <a:srgbClr val="FFC000"/>
                </a:solidFill>
                <a:latin typeface="Lucida Sans" pitchFamily="34" charset="0"/>
              </a:rPr>
              <a:t>Sesuatu</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Ismen</a:t>
            </a:r>
            <a:r>
              <a:rPr lang="en-US" sz="2400" dirty="0" smtClean="0">
                <a:solidFill>
                  <a:srgbClr val="FFC000"/>
                </a:solidFill>
                <a:latin typeface="Lucida Sans" pitchFamily="34" charset="0"/>
              </a:rPr>
              <a:t> yang </a:t>
            </a:r>
            <a:r>
              <a:rPr lang="en-US" sz="2400" dirty="0" err="1" smtClean="0">
                <a:solidFill>
                  <a:srgbClr val="FFC000"/>
                </a:solidFill>
                <a:latin typeface="Lucida Sans" pitchFamily="34" charset="0"/>
              </a:rPr>
              <a:t>diberi</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bukan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sahaja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penikmatannya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kepada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pemilik-pemilik</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tanah</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menguasai</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bahkan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juga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kepada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pemilik</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terkemudiannya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pemegang</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pajakan,penyewa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dan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penerima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gadaian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setakat</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mana</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Ismen</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itu</a:t>
            </a:r>
            <a:r>
              <a:rPr lang="en-US" sz="2400" dirty="0" smtClean="0">
                <a:solidFill>
                  <a:srgbClr val="FFC000"/>
                </a:solidFill>
                <a:latin typeface="Lucida Sans" pitchFamily="34" charset="0"/>
              </a:rPr>
              <a:t> </a:t>
            </a:r>
            <a:r>
              <a:rPr lang="en-US" sz="2400" dirty="0" err="1" smtClean="0">
                <a:solidFill>
                  <a:srgbClr val="FFC000"/>
                </a:solidFill>
                <a:latin typeface="Lucida Sans" pitchFamily="34" charset="0"/>
              </a:rPr>
              <a:t>membenarkan</a:t>
            </a:r>
            <a:r>
              <a:rPr lang="en-US" sz="2400" dirty="0" smtClean="0">
                <a:solidFill>
                  <a:srgbClr val="FFC000"/>
                </a:solidFill>
                <a:latin typeface="Lucida Sans" pitchFamily="34" charset="0"/>
              </a:rPr>
              <a:t>.</a:t>
            </a:r>
          </a:p>
          <a:p>
            <a:pPr marL="609600" indent="-609600" algn="just">
              <a:defRPr/>
            </a:pPr>
            <a:endParaRPr lang="en-US" sz="2400" dirty="0" smtClean="0">
              <a:solidFill>
                <a:srgbClr val="FFC000"/>
              </a:solidFill>
              <a:latin typeface="Lucida Sans" pitchFamily="34" charset="0"/>
            </a:endParaRPr>
          </a:p>
          <a:p>
            <a:endParaRPr lang="en-US" sz="2400" dirty="0">
              <a:solidFill>
                <a:srgbClr val="FFC000"/>
              </a:solidFill>
              <a:latin typeface="Lucida Sans" pitchFamily="34" charset="0"/>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714480" y="71414"/>
            <a:ext cx="7143800" cy="7478970"/>
          </a:xfrm>
          <a:prstGeom prst="rect">
            <a:avLst/>
          </a:prstGeom>
          <a:noFill/>
          <a:ln w="9525">
            <a:noFill/>
            <a:miter lim="800000"/>
            <a:headEnd/>
            <a:tailEnd/>
          </a:ln>
          <a:effectLst/>
        </p:spPr>
        <p:txBody>
          <a:bodyPr wrap="square">
            <a:spAutoFit/>
          </a:bodyPr>
          <a:lstStyle/>
          <a:p>
            <a:pPr algn="ctr"/>
            <a:r>
              <a:rPr lang="en-US" sz="2800" dirty="0">
                <a:solidFill>
                  <a:srgbClr val="FFC000"/>
                </a:solidFill>
                <a:latin typeface="Tahoma" charset="0"/>
                <a:cs typeface="Times New Roman" pitchFamily="18" charset="0"/>
              </a:rPr>
              <a:t> </a:t>
            </a:r>
          </a:p>
          <a:p>
            <a:pPr algn="ctr"/>
            <a:r>
              <a:rPr lang="en-US" sz="2800" b="1" dirty="0" err="1">
                <a:solidFill>
                  <a:srgbClr val="FFC000"/>
                </a:solidFill>
                <a:latin typeface="Arial Black" pitchFamily="34" charset="0"/>
                <a:cs typeface="Times New Roman" pitchFamily="18" charset="0"/>
              </a:rPr>
              <a:t>Pelepasan</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Ismen</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oleh</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tuanpunya</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tanah</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menguasai</a:t>
            </a:r>
            <a:r>
              <a:rPr lang="en-US" sz="2800" b="1" dirty="0">
                <a:solidFill>
                  <a:srgbClr val="FFC000"/>
                </a:solidFill>
                <a:latin typeface="Arial Black" pitchFamily="34" charset="0"/>
                <a:cs typeface="Times New Roman" pitchFamily="18" charset="0"/>
              </a:rPr>
              <a:t> (</a:t>
            </a:r>
            <a:r>
              <a:rPr lang="en-US" sz="2800" b="1" dirty="0" err="1">
                <a:solidFill>
                  <a:srgbClr val="FFC000"/>
                </a:solidFill>
                <a:latin typeface="Arial Black" pitchFamily="34" charset="0"/>
                <a:cs typeface="Times New Roman" pitchFamily="18" charset="0"/>
              </a:rPr>
              <a:t>sek</a:t>
            </a:r>
            <a:r>
              <a:rPr lang="en-US" sz="2800" b="1" dirty="0">
                <a:solidFill>
                  <a:srgbClr val="FFC000"/>
                </a:solidFill>
                <a:latin typeface="Arial Black" pitchFamily="34" charset="0"/>
                <a:cs typeface="Times New Roman" pitchFamily="18" charset="0"/>
              </a:rPr>
              <a:t>. 289)</a:t>
            </a:r>
            <a:endParaRPr lang="en-US" sz="2800" dirty="0">
              <a:solidFill>
                <a:srgbClr val="FFC000"/>
              </a:solidFill>
              <a:latin typeface="Arial Black" pitchFamily="34" charset="0"/>
              <a:cs typeface="Times New Roman" pitchFamily="18" charset="0"/>
            </a:endParaRPr>
          </a:p>
          <a:p>
            <a:pPr algn="ctr"/>
            <a:r>
              <a:rPr lang="en-US" sz="2800" b="1" dirty="0">
                <a:solidFill>
                  <a:srgbClr val="FFC000"/>
                </a:solidFill>
                <a:latin typeface="Tahoma" charset="0"/>
                <a:cs typeface="Times New Roman" pitchFamily="18" charset="0"/>
              </a:rPr>
              <a:t> </a:t>
            </a:r>
            <a:endParaRPr lang="en-US" sz="2800" dirty="0">
              <a:solidFill>
                <a:srgbClr val="FFC000"/>
              </a:solidFill>
              <a:latin typeface="Tahoma" charset="0"/>
              <a:cs typeface="Times New Roman" pitchFamily="18" charset="0"/>
            </a:endParaRPr>
          </a:p>
          <a:p>
            <a:pPr marL="352425" indent="-352425">
              <a:buFont typeface="Wingdings" pitchFamily="2" charset="2"/>
              <a:buChar char="ü"/>
            </a:pPr>
            <a:r>
              <a:rPr lang="en-US" sz="2600" dirty="0" err="1" smtClean="0">
                <a:solidFill>
                  <a:srgbClr val="FFC000"/>
                </a:solidFill>
                <a:latin typeface="Lucida Sans" pitchFamily="34" charset="0"/>
                <a:cs typeface="Times New Roman" pitchFamily="18" charset="0"/>
              </a:rPr>
              <a:t>sebarang</a:t>
            </a:r>
            <a:r>
              <a:rPr lang="en-US" sz="2600" dirty="0" smtClean="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ismen</a:t>
            </a:r>
            <a:r>
              <a:rPr lang="en-US" sz="2600" dirty="0">
                <a:solidFill>
                  <a:srgbClr val="FFC000"/>
                </a:solidFill>
                <a:latin typeface="Lucida Sans" pitchFamily="34" charset="0"/>
                <a:cs typeface="Times New Roman" pitchFamily="18" charset="0"/>
              </a:rPr>
              <a:t> yang </a:t>
            </a:r>
            <a:r>
              <a:rPr lang="en-US" sz="2600" dirty="0" err="1">
                <a:solidFill>
                  <a:srgbClr val="FFC000"/>
                </a:solidFill>
                <a:latin typeface="Lucida Sans" pitchFamily="34" charset="0"/>
                <a:cs typeface="Times New Roman" pitchFamily="18" charset="0"/>
              </a:rPr>
              <a:t>diberi</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di</a:t>
            </a:r>
            <a:r>
              <a:rPr lang="en-US" sz="2600" dirty="0">
                <a:solidFill>
                  <a:srgbClr val="FFC000"/>
                </a:solidFill>
                <a:latin typeface="Lucida Sans" pitchFamily="34" charset="0"/>
                <a:cs typeface="Times New Roman" pitchFamily="18" charset="0"/>
              </a:rPr>
              <a:t> </a:t>
            </a:r>
            <a:r>
              <a:rPr lang="en-US" sz="2600" dirty="0" err="1" smtClean="0">
                <a:solidFill>
                  <a:srgbClr val="FFC000"/>
                </a:solidFill>
                <a:latin typeface="Lucida Sans" pitchFamily="34" charset="0"/>
                <a:cs typeface="Times New Roman" pitchFamily="18" charset="0"/>
              </a:rPr>
              <a:t>bawah</a:t>
            </a:r>
            <a:r>
              <a:rPr lang="en-US" sz="2600" dirty="0" smtClean="0">
                <a:solidFill>
                  <a:srgbClr val="FFC000"/>
                </a:solidFill>
                <a:latin typeface="Lucida Sans" pitchFamily="34" charset="0"/>
                <a:cs typeface="Times New Roman" pitchFamily="18" charset="0"/>
              </a:rPr>
              <a:t> </a:t>
            </a:r>
            <a:r>
              <a:rPr lang="en-US" sz="2600" dirty="0" err="1" smtClean="0">
                <a:solidFill>
                  <a:srgbClr val="FFC000"/>
                </a:solidFill>
                <a:latin typeface="Lucida Sans" pitchFamily="34" charset="0"/>
                <a:cs typeface="Times New Roman" pitchFamily="18" charset="0"/>
              </a:rPr>
              <a:t>peruntukan</a:t>
            </a:r>
            <a:r>
              <a:rPr lang="en-US" sz="2600" dirty="0" smtClean="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ini</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boleh</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dilepaskan</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pada</a:t>
            </a:r>
            <a:r>
              <a:rPr lang="en-US" sz="2600" dirty="0">
                <a:solidFill>
                  <a:srgbClr val="FFC000"/>
                </a:solidFill>
                <a:latin typeface="Lucida Sans" pitchFamily="34" charset="0"/>
                <a:cs typeface="Times New Roman" pitchFamily="18" charset="0"/>
              </a:rPr>
              <a:t> </a:t>
            </a:r>
            <a:r>
              <a:rPr lang="en-US" sz="2600" dirty="0" smtClean="0">
                <a:solidFill>
                  <a:srgbClr val="FFC000"/>
                </a:solidFill>
                <a:latin typeface="Lucida Sans" pitchFamily="34" charset="0"/>
                <a:cs typeface="Times New Roman" pitchFamily="18" charset="0"/>
              </a:rPr>
              <a:t> </a:t>
            </a:r>
            <a:r>
              <a:rPr lang="en-US" sz="2600" dirty="0" err="1" smtClean="0">
                <a:solidFill>
                  <a:srgbClr val="FFC000"/>
                </a:solidFill>
                <a:latin typeface="Lucida Sans" pitchFamily="34" charset="0"/>
                <a:cs typeface="Times New Roman" pitchFamily="18" charset="0"/>
              </a:rPr>
              <a:t>bila-bila</a:t>
            </a:r>
            <a:r>
              <a:rPr lang="en-US" sz="2600" dirty="0" smtClean="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masa</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oleh</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tuanpunya</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tanah</a:t>
            </a:r>
            <a:r>
              <a:rPr lang="en-US" sz="2600" dirty="0">
                <a:solidFill>
                  <a:srgbClr val="FFC000"/>
                </a:solidFill>
                <a:latin typeface="Lucida Sans" pitchFamily="34" charset="0"/>
                <a:cs typeface="Times New Roman" pitchFamily="18" charset="0"/>
              </a:rPr>
              <a:t> </a:t>
            </a:r>
            <a:r>
              <a:rPr lang="en-US" sz="2600" dirty="0" err="1" smtClean="0">
                <a:solidFill>
                  <a:srgbClr val="FFC000"/>
                </a:solidFill>
                <a:latin typeface="Lucida Sans" pitchFamily="34" charset="0"/>
                <a:cs typeface="Times New Roman" pitchFamily="18" charset="0"/>
              </a:rPr>
              <a:t>menguasai</a:t>
            </a:r>
            <a:r>
              <a:rPr lang="en-US" sz="2600" dirty="0" smtClean="0">
                <a:solidFill>
                  <a:srgbClr val="FFC000"/>
                </a:solidFill>
                <a:latin typeface="Lucida Sans" pitchFamily="34" charset="0"/>
                <a:cs typeface="Times New Roman" pitchFamily="18" charset="0"/>
              </a:rPr>
              <a:t>;</a:t>
            </a:r>
          </a:p>
          <a:p>
            <a:pPr marL="352425" indent="-352425"/>
            <a:endParaRPr lang="en-US" sz="2600" dirty="0" smtClean="0">
              <a:solidFill>
                <a:srgbClr val="FFC000"/>
              </a:solidFill>
              <a:latin typeface="Lucida Sans" pitchFamily="34" charset="0"/>
              <a:cs typeface="Times New Roman" pitchFamily="18" charset="0"/>
            </a:endParaRPr>
          </a:p>
          <a:p>
            <a:pPr marL="352425" indent="-352425">
              <a:buFont typeface="Wingdings" pitchFamily="2" charset="2"/>
              <a:buChar char="ü"/>
            </a:pPr>
            <a:r>
              <a:rPr lang="en-US" sz="2600" dirty="0" err="1" smtClean="0">
                <a:solidFill>
                  <a:srgbClr val="FFC000"/>
                </a:solidFill>
                <a:latin typeface="Lucida Sans" pitchFamily="34" charset="0"/>
                <a:cs typeface="Times New Roman" pitchFamily="18" charset="0"/>
              </a:rPr>
              <a:t>pelepasan</a:t>
            </a:r>
            <a:r>
              <a:rPr lang="en-US" sz="2600" dirty="0" smtClean="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sedemikian</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hendaklah</a:t>
            </a:r>
            <a:r>
              <a:rPr lang="en-US" sz="2600" dirty="0">
                <a:solidFill>
                  <a:srgbClr val="FFC000"/>
                </a:solidFill>
                <a:latin typeface="Lucida Sans" pitchFamily="34" charset="0"/>
                <a:cs typeface="Times New Roman" pitchFamily="18" charset="0"/>
              </a:rPr>
              <a:t> </a:t>
            </a:r>
            <a:r>
              <a:rPr lang="en-US" sz="2600" dirty="0" err="1" smtClean="0">
                <a:solidFill>
                  <a:srgbClr val="FFC000"/>
                </a:solidFill>
                <a:latin typeface="Lucida Sans" pitchFamily="34" charset="0"/>
                <a:cs typeface="Times New Roman" pitchFamily="18" charset="0"/>
              </a:rPr>
              <a:t>disempurnakan</a:t>
            </a:r>
            <a:r>
              <a:rPr lang="en-US" sz="2600" dirty="0" smtClean="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di</a:t>
            </a:r>
            <a:r>
              <a:rPr lang="en-US" sz="2600" dirty="0">
                <a:solidFill>
                  <a:srgbClr val="FFC000"/>
                </a:solidFill>
                <a:latin typeface="Lucida Sans" pitchFamily="34" charset="0"/>
                <a:cs typeface="Times New Roman" pitchFamily="18" charset="0"/>
              </a:rPr>
              <a:t>  </a:t>
            </a:r>
            <a:r>
              <a:rPr lang="en-US" sz="2600" dirty="0" err="1">
                <a:solidFill>
                  <a:srgbClr val="FFC000"/>
                </a:solidFill>
                <a:latin typeface="Lucida Sans" pitchFamily="34" charset="0"/>
                <a:cs typeface="Times New Roman" pitchFamily="18" charset="0"/>
              </a:rPr>
              <a:t>atas</a:t>
            </a:r>
            <a:r>
              <a:rPr lang="en-US" sz="2600" dirty="0">
                <a:solidFill>
                  <a:srgbClr val="FFC000"/>
                </a:solidFill>
                <a:latin typeface="Lucida Sans" pitchFamily="34" charset="0"/>
                <a:cs typeface="Times New Roman" pitchFamily="18" charset="0"/>
              </a:rPr>
              <a:t> </a:t>
            </a:r>
            <a:r>
              <a:rPr lang="en-US" sz="2600" b="1" u="sng" dirty="0" err="1">
                <a:solidFill>
                  <a:srgbClr val="FFC000"/>
                </a:solidFill>
                <a:latin typeface="Lucida Sans" pitchFamily="34" charset="0"/>
                <a:cs typeface="Times New Roman" pitchFamily="18" charset="0"/>
              </a:rPr>
              <a:t>Borang</a:t>
            </a:r>
            <a:r>
              <a:rPr lang="en-US" sz="2600" b="1" u="sng" dirty="0">
                <a:solidFill>
                  <a:srgbClr val="FFC000"/>
                </a:solidFill>
                <a:latin typeface="Lucida Sans" pitchFamily="34" charset="0"/>
                <a:cs typeface="Times New Roman" pitchFamily="18" charset="0"/>
              </a:rPr>
              <a:t> </a:t>
            </a:r>
            <a:r>
              <a:rPr lang="en-US" sz="2600" b="1" u="sng" dirty="0" smtClean="0">
                <a:solidFill>
                  <a:srgbClr val="FFC000"/>
                </a:solidFill>
                <a:latin typeface="Lucida Sans" pitchFamily="34" charset="0"/>
                <a:cs typeface="Times New Roman" pitchFamily="18" charset="0"/>
              </a:rPr>
              <a:t>17C.</a:t>
            </a:r>
          </a:p>
          <a:p>
            <a:pPr marL="352425" indent="-352425"/>
            <a:endParaRPr lang="en-US" sz="2600" dirty="0" smtClean="0">
              <a:solidFill>
                <a:srgbClr val="FFC000"/>
              </a:solidFill>
              <a:latin typeface="Lucida Sans" pitchFamily="34" charset="0"/>
              <a:cs typeface="Times New Roman" pitchFamily="18" charset="0"/>
            </a:endParaRPr>
          </a:p>
          <a:p>
            <a:pPr marL="352425" indent="-352425">
              <a:buFont typeface="Wingdings" pitchFamily="2" charset="2"/>
              <a:buChar char="ü"/>
            </a:pPr>
            <a:r>
              <a:rPr lang="en-US" sz="2600" dirty="0" err="1" smtClean="0">
                <a:solidFill>
                  <a:srgbClr val="FFC000"/>
                </a:solidFill>
                <a:latin typeface="Lucida Sans" pitchFamily="34" charset="0"/>
              </a:rPr>
              <a:t>Jika</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tanah</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menguasai</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tertakluk</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kepada</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pajakan</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tenansi</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atau</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gadaian</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perlulah</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mendapat</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persetujuan</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pihak-pihak</a:t>
            </a:r>
            <a:r>
              <a:rPr lang="en-US" sz="2600" dirty="0" smtClean="0">
                <a:solidFill>
                  <a:srgbClr val="FFC000"/>
                </a:solidFill>
                <a:latin typeface="Lucida Sans" pitchFamily="34" charset="0"/>
              </a:rPr>
              <a:t> </a:t>
            </a:r>
            <a:r>
              <a:rPr lang="en-US" sz="2600" dirty="0" err="1" smtClean="0">
                <a:solidFill>
                  <a:srgbClr val="FFC000"/>
                </a:solidFill>
                <a:latin typeface="Lucida Sans" pitchFamily="34" charset="0"/>
              </a:rPr>
              <a:t>yangberkenaan</a:t>
            </a:r>
            <a:r>
              <a:rPr lang="en-US" sz="2600" dirty="0" smtClean="0">
                <a:solidFill>
                  <a:srgbClr val="FFC000"/>
                </a:solidFill>
                <a:latin typeface="Lucida Sans" pitchFamily="34" charset="0"/>
              </a:rPr>
              <a:t>.</a:t>
            </a:r>
          </a:p>
          <a:p>
            <a:pPr marL="352425" indent="-352425">
              <a:buFont typeface="Wingdings" pitchFamily="2" charset="2"/>
              <a:buChar char="ü"/>
            </a:pPr>
            <a:endParaRPr lang="en-US" sz="2800" dirty="0">
              <a:solidFill>
                <a:srgbClr val="FFC000"/>
              </a:solidFill>
              <a:latin typeface="Lucida Sans" pitchFamily="34" charset="0"/>
              <a:cs typeface="Times New Roman" pitchFamily="18" charset="0"/>
            </a:endParaRPr>
          </a:p>
          <a:p>
            <a:pPr algn="ctr"/>
            <a:endParaRPr lang="en-US" sz="2800" dirty="0">
              <a:solidFill>
                <a:srgbClr val="FFC000"/>
              </a:solidFill>
              <a:latin typeface="Lucida Sans" pitchFamily="34" charset="0"/>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7356" y="214290"/>
            <a:ext cx="6929486" cy="6943439"/>
          </a:xfrm>
          <a:prstGeom prst="rect">
            <a:avLst/>
          </a:prstGeom>
        </p:spPr>
        <p:txBody>
          <a:bodyPr wrap="square">
            <a:spAutoFit/>
          </a:bodyPr>
          <a:lstStyle/>
          <a:p>
            <a:pPr algn="just">
              <a:defRPr/>
            </a:pPr>
            <a:r>
              <a:rPr lang="en-US" sz="2800" dirty="0" err="1" smtClean="0">
                <a:solidFill>
                  <a:srgbClr val="FFC000"/>
                </a:solidFill>
              </a:rPr>
              <a:t>Pembatalan</a:t>
            </a:r>
            <a:r>
              <a:rPr lang="en-US" sz="2800" dirty="0" smtClean="0">
                <a:solidFill>
                  <a:srgbClr val="FFC000"/>
                </a:solidFill>
              </a:rPr>
              <a:t> </a:t>
            </a:r>
            <a:r>
              <a:rPr lang="en-US" sz="2800" dirty="0" err="1" smtClean="0">
                <a:solidFill>
                  <a:srgbClr val="FFC000"/>
                </a:solidFill>
              </a:rPr>
              <a:t>Ismen</a:t>
            </a:r>
            <a:r>
              <a:rPr lang="en-US" sz="2800" dirty="0" smtClean="0">
                <a:solidFill>
                  <a:srgbClr val="FFC000"/>
                </a:solidFill>
              </a:rPr>
              <a:t> </a:t>
            </a:r>
            <a:r>
              <a:rPr lang="en-US" sz="2800" dirty="0" err="1" smtClean="0">
                <a:solidFill>
                  <a:srgbClr val="FFC000"/>
                </a:solidFill>
              </a:rPr>
              <a:t>oleh</a:t>
            </a:r>
            <a:r>
              <a:rPr lang="en-US" sz="2800" dirty="0" smtClean="0">
                <a:solidFill>
                  <a:srgbClr val="FFC000"/>
                </a:solidFill>
              </a:rPr>
              <a:t> </a:t>
            </a:r>
            <a:r>
              <a:rPr lang="en-US" sz="2800" dirty="0" err="1" smtClean="0">
                <a:solidFill>
                  <a:srgbClr val="FFC000"/>
                </a:solidFill>
              </a:rPr>
              <a:t>Pendaftar</a:t>
            </a:r>
            <a:r>
              <a:rPr lang="en-US" sz="2800" dirty="0" smtClean="0">
                <a:solidFill>
                  <a:srgbClr val="FFC000"/>
                </a:solidFill>
              </a:rPr>
              <a:t> </a:t>
            </a:r>
            <a:r>
              <a:rPr lang="en-US" sz="2800" dirty="0" err="1" smtClean="0">
                <a:solidFill>
                  <a:srgbClr val="FFC000"/>
                </a:solidFill>
              </a:rPr>
              <a:t>dalam</a:t>
            </a:r>
            <a:r>
              <a:rPr lang="en-US" sz="2800" dirty="0" smtClean="0">
                <a:solidFill>
                  <a:srgbClr val="FFC000"/>
                </a:solidFill>
              </a:rPr>
              <a:t> </a:t>
            </a:r>
            <a:r>
              <a:rPr lang="en-US" sz="2800" dirty="0" err="1" smtClean="0">
                <a:solidFill>
                  <a:srgbClr val="FFC000"/>
                </a:solidFill>
              </a:rPr>
              <a:t>keadaan</a:t>
            </a:r>
            <a:r>
              <a:rPr lang="en-US" sz="2800" dirty="0" smtClean="0">
                <a:solidFill>
                  <a:srgbClr val="FFC000"/>
                </a:solidFill>
              </a:rPr>
              <a:t> </a:t>
            </a:r>
            <a:r>
              <a:rPr lang="en-US" sz="2800" dirty="0" err="1" smtClean="0">
                <a:solidFill>
                  <a:srgbClr val="FFC000"/>
                </a:solidFill>
              </a:rPr>
              <a:t>berikut</a:t>
            </a:r>
            <a:r>
              <a:rPr lang="en-US" sz="2800" dirty="0" smtClean="0">
                <a:solidFill>
                  <a:srgbClr val="FFC000"/>
                </a:solidFill>
              </a:rPr>
              <a:t>:</a:t>
            </a:r>
          </a:p>
          <a:p>
            <a:pPr algn="just">
              <a:defRPr/>
            </a:pPr>
            <a:endParaRPr lang="en-US" sz="2800" dirty="0" smtClean="0">
              <a:solidFill>
                <a:srgbClr val="FFC000"/>
              </a:solidFill>
            </a:endParaRPr>
          </a:p>
          <a:p>
            <a:pPr marL="571500" indent="-571500" algn="just">
              <a:buAutoNum type="romanLcParenR"/>
              <a:defRPr/>
            </a:pPr>
            <a:r>
              <a:rPr lang="en-US" sz="2800" dirty="0" err="1" smtClean="0">
                <a:solidFill>
                  <a:srgbClr val="FFC000"/>
                </a:solidFill>
              </a:rPr>
              <a:t>Penyatuan</a:t>
            </a:r>
            <a:r>
              <a:rPr lang="en-US" sz="2800" dirty="0" smtClean="0">
                <a:solidFill>
                  <a:srgbClr val="FFC000"/>
                </a:solidFill>
              </a:rPr>
              <a:t> </a:t>
            </a:r>
            <a:r>
              <a:rPr lang="en-US" sz="2800" dirty="0" err="1" smtClean="0">
                <a:solidFill>
                  <a:srgbClr val="FFC000"/>
                </a:solidFill>
              </a:rPr>
              <a:t>tanah</a:t>
            </a:r>
            <a:r>
              <a:rPr lang="en-US" sz="2800" dirty="0" smtClean="0">
                <a:solidFill>
                  <a:srgbClr val="FFC000"/>
                </a:solidFill>
              </a:rPr>
              <a:t> </a:t>
            </a:r>
            <a:r>
              <a:rPr lang="en-US" sz="2800" dirty="0" err="1" smtClean="0">
                <a:solidFill>
                  <a:srgbClr val="FFC000"/>
                </a:solidFill>
              </a:rPr>
              <a:t>iaitu</a:t>
            </a:r>
            <a:r>
              <a:rPr lang="en-US" sz="2800" dirty="0" smtClean="0">
                <a:solidFill>
                  <a:srgbClr val="FFC000"/>
                </a:solidFill>
              </a:rPr>
              <a:t>  </a:t>
            </a:r>
            <a:r>
              <a:rPr lang="en-US" sz="2800" dirty="0" err="1" smtClean="0">
                <a:solidFill>
                  <a:srgbClr val="FFC000"/>
                </a:solidFill>
              </a:rPr>
              <a:t>tanah</a:t>
            </a:r>
            <a:r>
              <a:rPr lang="en-US" sz="2800" dirty="0" smtClean="0">
                <a:solidFill>
                  <a:srgbClr val="FFC000"/>
                </a:solidFill>
              </a:rPr>
              <a:t> yang </a:t>
            </a:r>
            <a:r>
              <a:rPr lang="en-US" sz="2800" dirty="0" err="1" smtClean="0">
                <a:solidFill>
                  <a:srgbClr val="FFC000"/>
                </a:solidFill>
              </a:rPr>
              <a:t>menguasai</a:t>
            </a:r>
            <a:r>
              <a:rPr lang="en-US" sz="2800" dirty="0" smtClean="0">
                <a:solidFill>
                  <a:srgbClr val="FFC000"/>
                </a:solidFill>
              </a:rPr>
              <a:t> </a:t>
            </a:r>
            <a:r>
              <a:rPr lang="en-US" sz="2800" dirty="0" err="1" smtClean="0">
                <a:solidFill>
                  <a:srgbClr val="FFC000"/>
                </a:solidFill>
              </a:rPr>
              <a:t>dan</a:t>
            </a:r>
            <a:r>
              <a:rPr lang="en-US" sz="2800" dirty="0" smtClean="0">
                <a:solidFill>
                  <a:srgbClr val="FFC000"/>
                </a:solidFill>
              </a:rPr>
              <a:t> </a:t>
            </a:r>
            <a:r>
              <a:rPr lang="en-US" sz="2800" dirty="0" err="1" smtClean="0">
                <a:solidFill>
                  <a:srgbClr val="FFC000"/>
                </a:solidFill>
              </a:rPr>
              <a:t>menanggung</a:t>
            </a:r>
            <a:r>
              <a:rPr lang="en-US" sz="2800" dirty="0" smtClean="0">
                <a:solidFill>
                  <a:srgbClr val="FFC000"/>
                </a:solidFill>
              </a:rPr>
              <a:t> </a:t>
            </a:r>
            <a:r>
              <a:rPr lang="en-US" sz="2800" dirty="0" err="1" smtClean="0">
                <a:solidFill>
                  <a:srgbClr val="FFC000"/>
                </a:solidFill>
              </a:rPr>
              <a:t>adalah</a:t>
            </a:r>
            <a:r>
              <a:rPr lang="en-US" sz="2800" dirty="0" smtClean="0">
                <a:solidFill>
                  <a:srgbClr val="FFC000"/>
                </a:solidFill>
              </a:rPr>
              <a:t> </a:t>
            </a:r>
            <a:r>
              <a:rPr lang="en-US" sz="2800" dirty="0" err="1" smtClean="0">
                <a:solidFill>
                  <a:srgbClr val="FFC000"/>
                </a:solidFill>
              </a:rPr>
              <a:t>orang</a:t>
            </a:r>
            <a:r>
              <a:rPr lang="en-US" sz="2800" dirty="0" smtClean="0">
                <a:solidFill>
                  <a:srgbClr val="FFC000"/>
                </a:solidFill>
              </a:rPr>
              <a:t> yang </a:t>
            </a:r>
            <a:r>
              <a:rPr lang="en-US" sz="2800" dirty="0" err="1" smtClean="0">
                <a:solidFill>
                  <a:srgbClr val="FFC000"/>
                </a:solidFill>
              </a:rPr>
              <a:t>sama</a:t>
            </a:r>
            <a:r>
              <a:rPr lang="en-US" sz="2800" dirty="0" smtClean="0">
                <a:solidFill>
                  <a:srgbClr val="FFC000"/>
                </a:solidFill>
              </a:rPr>
              <a:t>.</a:t>
            </a:r>
          </a:p>
          <a:p>
            <a:pPr marL="571500" indent="-571500" algn="just">
              <a:buAutoNum type="romanLcParenR"/>
              <a:defRPr/>
            </a:pPr>
            <a:r>
              <a:rPr lang="en-US" sz="2800" dirty="0" err="1" smtClean="0">
                <a:solidFill>
                  <a:srgbClr val="FFC000"/>
                </a:solidFill>
              </a:rPr>
              <a:t>Tempoh</a:t>
            </a:r>
            <a:r>
              <a:rPr lang="en-US" sz="2800" dirty="0" smtClean="0">
                <a:solidFill>
                  <a:srgbClr val="FFC000"/>
                </a:solidFill>
              </a:rPr>
              <a:t> </a:t>
            </a:r>
            <a:r>
              <a:rPr lang="en-US" sz="2800" dirty="0" err="1" smtClean="0">
                <a:solidFill>
                  <a:srgbClr val="FFC000"/>
                </a:solidFill>
              </a:rPr>
              <a:t>ismen</a:t>
            </a:r>
            <a:r>
              <a:rPr lang="en-US" sz="2800" dirty="0" smtClean="0">
                <a:solidFill>
                  <a:srgbClr val="FFC000"/>
                </a:solidFill>
              </a:rPr>
              <a:t> </a:t>
            </a:r>
            <a:r>
              <a:rPr lang="en-US" sz="2800" dirty="0" err="1" smtClean="0">
                <a:solidFill>
                  <a:srgbClr val="FFC000"/>
                </a:solidFill>
              </a:rPr>
              <a:t>tamat</a:t>
            </a:r>
            <a:r>
              <a:rPr lang="en-US" sz="2800" dirty="0" smtClean="0">
                <a:solidFill>
                  <a:srgbClr val="FFC000"/>
                </a:solidFill>
              </a:rPr>
              <a:t>.</a:t>
            </a:r>
          </a:p>
          <a:p>
            <a:pPr marL="571500" indent="-571500" algn="just">
              <a:buAutoNum type="romanLcParenR"/>
              <a:defRPr/>
            </a:pPr>
            <a:r>
              <a:rPr lang="en-US" sz="2800" dirty="0" err="1" smtClean="0">
                <a:solidFill>
                  <a:srgbClr val="FFC000"/>
                </a:solidFill>
              </a:rPr>
              <a:t>Ismen</a:t>
            </a:r>
            <a:r>
              <a:rPr lang="en-US" sz="2800" dirty="0" smtClean="0">
                <a:solidFill>
                  <a:srgbClr val="FFC000"/>
                </a:solidFill>
              </a:rPr>
              <a:t> </a:t>
            </a:r>
            <a:r>
              <a:rPr lang="en-US" sz="2800" dirty="0" err="1" smtClean="0">
                <a:solidFill>
                  <a:srgbClr val="FFC000"/>
                </a:solidFill>
              </a:rPr>
              <a:t>telah</a:t>
            </a:r>
            <a:r>
              <a:rPr lang="en-US" sz="2800" dirty="0" smtClean="0">
                <a:solidFill>
                  <a:srgbClr val="FFC000"/>
                </a:solidFill>
              </a:rPr>
              <a:t> </a:t>
            </a:r>
            <a:r>
              <a:rPr lang="en-US" sz="2800" dirty="0" err="1" smtClean="0">
                <a:solidFill>
                  <a:srgbClr val="FFC000"/>
                </a:solidFill>
              </a:rPr>
              <a:t>ditinggalkan</a:t>
            </a:r>
            <a:r>
              <a:rPr lang="en-US" sz="2800" dirty="0" smtClean="0">
                <a:solidFill>
                  <a:srgbClr val="FFC000"/>
                </a:solidFill>
              </a:rPr>
              <a:t> / </a:t>
            </a:r>
            <a:r>
              <a:rPr lang="en-US" sz="2800" dirty="0" err="1" smtClean="0">
                <a:solidFill>
                  <a:srgbClr val="FFC000"/>
                </a:solidFill>
              </a:rPr>
              <a:t>tidak</a:t>
            </a:r>
            <a:r>
              <a:rPr lang="en-US" sz="2800" dirty="0" smtClean="0">
                <a:solidFill>
                  <a:srgbClr val="FFC000"/>
                </a:solidFill>
              </a:rPr>
              <a:t> </a:t>
            </a:r>
            <a:r>
              <a:rPr lang="en-US" sz="2800" dirty="0" err="1" smtClean="0">
                <a:solidFill>
                  <a:srgbClr val="FFC000"/>
                </a:solidFill>
              </a:rPr>
              <a:t>digunakan</a:t>
            </a:r>
            <a:r>
              <a:rPr lang="en-US" sz="2800" dirty="0" smtClean="0">
                <a:solidFill>
                  <a:srgbClr val="FFC000"/>
                </a:solidFill>
              </a:rPr>
              <a:t> </a:t>
            </a:r>
            <a:r>
              <a:rPr lang="en-US" sz="2800" dirty="0" err="1" smtClean="0">
                <a:solidFill>
                  <a:srgbClr val="FFC000"/>
                </a:solidFill>
              </a:rPr>
              <a:t>lagi</a:t>
            </a:r>
            <a:r>
              <a:rPr lang="en-US" sz="2800" dirty="0" smtClean="0">
                <a:solidFill>
                  <a:srgbClr val="FFC000"/>
                </a:solidFill>
              </a:rPr>
              <a:t>.</a:t>
            </a:r>
          </a:p>
          <a:p>
            <a:pPr marL="571500" indent="-571500" algn="just">
              <a:buAutoNum type="romanLcParenR"/>
              <a:defRPr/>
            </a:pPr>
            <a:r>
              <a:rPr lang="en-US" sz="2800" dirty="0" err="1" smtClean="0">
                <a:solidFill>
                  <a:srgbClr val="FFC000"/>
                </a:solidFill>
              </a:rPr>
              <a:t>Ismen</a:t>
            </a:r>
            <a:r>
              <a:rPr lang="en-US" sz="2800" dirty="0" smtClean="0">
                <a:solidFill>
                  <a:srgbClr val="FFC000"/>
                </a:solidFill>
              </a:rPr>
              <a:t> </a:t>
            </a:r>
            <a:r>
              <a:rPr lang="en-US" sz="2800" dirty="0" err="1" smtClean="0">
                <a:solidFill>
                  <a:srgbClr val="FFC000"/>
                </a:solidFill>
              </a:rPr>
              <a:t>menjadi</a:t>
            </a:r>
            <a:r>
              <a:rPr lang="en-US" sz="2800" dirty="0" smtClean="0">
                <a:solidFill>
                  <a:srgbClr val="FFC000"/>
                </a:solidFill>
              </a:rPr>
              <a:t> ‘</a:t>
            </a:r>
            <a:r>
              <a:rPr lang="en-US" sz="2800" dirty="0" err="1" smtClean="0">
                <a:solidFill>
                  <a:srgbClr val="FFC000"/>
                </a:solidFill>
              </a:rPr>
              <a:t>usang</a:t>
            </a:r>
            <a:r>
              <a:rPr lang="en-US" sz="2800" dirty="0" smtClean="0">
                <a:solidFill>
                  <a:srgbClr val="FFC000"/>
                </a:solidFill>
              </a:rPr>
              <a:t>’ - yang </a:t>
            </a:r>
            <a:r>
              <a:rPr lang="en-US" sz="2800" dirty="0" err="1" smtClean="0">
                <a:solidFill>
                  <a:srgbClr val="FFC000"/>
                </a:solidFill>
              </a:rPr>
              <a:t>menghalang</a:t>
            </a:r>
            <a:r>
              <a:rPr lang="en-US" sz="2800" dirty="0" smtClean="0">
                <a:solidFill>
                  <a:srgbClr val="FFC000"/>
                </a:solidFill>
              </a:rPr>
              <a:t> </a:t>
            </a:r>
            <a:r>
              <a:rPr lang="en-US" sz="2800" dirty="0" err="1" smtClean="0">
                <a:solidFill>
                  <a:srgbClr val="FFC000"/>
                </a:solidFill>
              </a:rPr>
              <a:t>penggunaan</a:t>
            </a:r>
            <a:r>
              <a:rPr lang="en-US" sz="2800" dirty="0" smtClean="0">
                <a:solidFill>
                  <a:srgbClr val="FFC000"/>
                </a:solidFill>
              </a:rPr>
              <a:t> yang </a:t>
            </a:r>
            <a:r>
              <a:rPr lang="en-US" sz="2800" dirty="0" err="1" smtClean="0">
                <a:solidFill>
                  <a:srgbClr val="FFC000"/>
                </a:solidFill>
              </a:rPr>
              <a:t>munasabah</a:t>
            </a:r>
            <a:r>
              <a:rPr lang="en-US" sz="2800" dirty="0" smtClean="0">
                <a:solidFill>
                  <a:srgbClr val="FFC000"/>
                </a:solidFill>
              </a:rPr>
              <a:t> </a:t>
            </a:r>
            <a:r>
              <a:rPr lang="en-US" sz="2800" dirty="0" err="1" smtClean="0">
                <a:solidFill>
                  <a:srgbClr val="FFC000"/>
                </a:solidFill>
              </a:rPr>
              <a:t>tanah</a:t>
            </a:r>
            <a:r>
              <a:rPr lang="en-US" sz="2800" dirty="0" smtClean="0">
                <a:solidFill>
                  <a:srgbClr val="FFC000"/>
                </a:solidFill>
              </a:rPr>
              <a:t> </a:t>
            </a:r>
            <a:r>
              <a:rPr lang="en-US" sz="2800" dirty="0" err="1" smtClean="0">
                <a:solidFill>
                  <a:srgbClr val="FFC000"/>
                </a:solidFill>
              </a:rPr>
              <a:t>menanggung</a:t>
            </a:r>
            <a:r>
              <a:rPr lang="en-US" sz="2800" dirty="0" smtClean="0">
                <a:solidFill>
                  <a:srgbClr val="FFC000"/>
                </a:solidFill>
              </a:rPr>
              <a:t> </a:t>
            </a:r>
            <a:r>
              <a:rPr lang="en-US" sz="2800" dirty="0" err="1" smtClean="0">
                <a:solidFill>
                  <a:srgbClr val="FFC000"/>
                </a:solidFill>
              </a:rPr>
              <a:t>dan</a:t>
            </a:r>
            <a:r>
              <a:rPr lang="en-US" sz="2800" dirty="0" smtClean="0">
                <a:solidFill>
                  <a:srgbClr val="FFC000"/>
                </a:solidFill>
              </a:rPr>
              <a:t> </a:t>
            </a:r>
            <a:r>
              <a:rPr lang="en-US" sz="2800" dirty="0" err="1" smtClean="0">
                <a:solidFill>
                  <a:srgbClr val="FFC000"/>
                </a:solidFill>
              </a:rPr>
              <a:t>pembatalan</a:t>
            </a:r>
            <a:r>
              <a:rPr lang="en-US" sz="2800" dirty="0" smtClean="0">
                <a:solidFill>
                  <a:srgbClr val="FFC000"/>
                </a:solidFill>
              </a:rPr>
              <a:t> </a:t>
            </a:r>
            <a:r>
              <a:rPr lang="en-US" sz="2800" dirty="0" err="1" smtClean="0">
                <a:solidFill>
                  <a:srgbClr val="FFC000"/>
                </a:solidFill>
              </a:rPr>
              <a:t>itu</a:t>
            </a:r>
            <a:r>
              <a:rPr lang="en-US" sz="2800" dirty="0" smtClean="0">
                <a:solidFill>
                  <a:srgbClr val="FFC000"/>
                </a:solidFill>
              </a:rPr>
              <a:t> </a:t>
            </a:r>
            <a:r>
              <a:rPr lang="en-US" sz="2800" dirty="0" err="1" smtClean="0">
                <a:solidFill>
                  <a:srgbClr val="FFC000"/>
                </a:solidFill>
              </a:rPr>
              <a:t>tidak</a:t>
            </a:r>
            <a:r>
              <a:rPr lang="en-US" sz="2800" dirty="0" smtClean="0">
                <a:solidFill>
                  <a:srgbClr val="FFC000"/>
                </a:solidFill>
              </a:rPr>
              <a:t> </a:t>
            </a:r>
            <a:r>
              <a:rPr lang="en-US" sz="2800" dirty="0" err="1" smtClean="0">
                <a:solidFill>
                  <a:srgbClr val="FFC000"/>
                </a:solidFill>
              </a:rPr>
              <a:t>mencederakan</a:t>
            </a:r>
            <a:r>
              <a:rPr lang="en-US" sz="2800" dirty="0" smtClean="0">
                <a:solidFill>
                  <a:srgbClr val="FFC000"/>
                </a:solidFill>
              </a:rPr>
              <a:t> </a:t>
            </a:r>
            <a:r>
              <a:rPr lang="en-US" sz="2800" dirty="0" err="1" smtClean="0">
                <a:solidFill>
                  <a:srgbClr val="FFC000"/>
                </a:solidFill>
              </a:rPr>
              <a:t>mana-mana</a:t>
            </a:r>
            <a:r>
              <a:rPr lang="en-US" sz="2800" dirty="0" smtClean="0">
                <a:solidFill>
                  <a:srgbClr val="FFC000"/>
                </a:solidFill>
              </a:rPr>
              <a:t> </a:t>
            </a:r>
            <a:r>
              <a:rPr lang="en-US" sz="2800" dirty="0" err="1" smtClean="0">
                <a:solidFill>
                  <a:srgbClr val="FFC000"/>
                </a:solidFill>
              </a:rPr>
              <a:t>orang</a:t>
            </a:r>
            <a:r>
              <a:rPr lang="en-US" sz="2800" dirty="0" smtClean="0">
                <a:solidFill>
                  <a:srgbClr val="FFC000"/>
                </a:solidFill>
              </a:rPr>
              <a:t> yang </a:t>
            </a:r>
            <a:r>
              <a:rPr lang="en-US" sz="2800" dirty="0" err="1" smtClean="0">
                <a:solidFill>
                  <a:srgbClr val="FFC000"/>
                </a:solidFill>
              </a:rPr>
              <a:t>mendapat</a:t>
            </a:r>
            <a:r>
              <a:rPr lang="en-US" sz="2800" dirty="0" smtClean="0">
                <a:solidFill>
                  <a:srgbClr val="FFC000"/>
                </a:solidFill>
              </a:rPr>
              <a:t> </a:t>
            </a:r>
            <a:r>
              <a:rPr lang="en-US" sz="2800" dirty="0" err="1" smtClean="0">
                <a:solidFill>
                  <a:srgbClr val="FFC000"/>
                </a:solidFill>
              </a:rPr>
              <a:t>faedah</a:t>
            </a:r>
            <a:r>
              <a:rPr lang="en-US" sz="2800" dirty="0" smtClean="0">
                <a:solidFill>
                  <a:srgbClr val="FFC000"/>
                </a:solidFill>
              </a:rPr>
              <a:t> </a:t>
            </a:r>
            <a:r>
              <a:rPr lang="en-US" sz="2800" dirty="0" err="1" smtClean="0">
                <a:solidFill>
                  <a:srgbClr val="FFC000"/>
                </a:solidFill>
              </a:rPr>
              <a:t>dari</a:t>
            </a:r>
            <a:r>
              <a:rPr lang="en-US" sz="2800" dirty="0" smtClean="0">
                <a:solidFill>
                  <a:srgbClr val="FFC000"/>
                </a:solidFill>
              </a:rPr>
              <a:t> </a:t>
            </a:r>
            <a:r>
              <a:rPr lang="en-US" sz="2800" dirty="0" err="1" smtClean="0">
                <a:solidFill>
                  <a:srgbClr val="FFC000"/>
                </a:solidFill>
              </a:rPr>
              <a:t>Ismen</a:t>
            </a:r>
            <a:r>
              <a:rPr lang="en-US" sz="2800" dirty="0" smtClean="0">
                <a:solidFill>
                  <a:srgbClr val="FFC000"/>
                </a:solidFill>
              </a:rPr>
              <a:t> </a:t>
            </a:r>
            <a:r>
              <a:rPr lang="en-US" sz="2800" dirty="0" err="1" smtClean="0">
                <a:solidFill>
                  <a:srgbClr val="FFC000"/>
                </a:solidFill>
              </a:rPr>
              <a:t>itu</a:t>
            </a:r>
            <a:r>
              <a:rPr lang="en-US" sz="2800" dirty="0" smtClean="0">
                <a:solidFill>
                  <a:srgbClr val="FFC000"/>
                </a:solidFill>
              </a:rPr>
              <a:t>.</a:t>
            </a:r>
          </a:p>
          <a:p>
            <a:pPr marL="715963" indent="-715963" algn="just">
              <a:lnSpc>
                <a:spcPct val="90000"/>
              </a:lnSpc>
              <a:tabLst>
                <a:tab pos="1341438" algn="l"/>
              </a:tabLst>
              <a:defRPr/>
            </a:pPr>
            <a:r>
              <a:rPr lang="en-US" sz="2800" dirty="0" smtClean="0"/>
              <a:t> </a:t>
            </a:r>
            <a:endParaRPr lang="en-US" sz="2800" b="1" dirty="0" smtClean="0"/>
          </a:p>
          <a:p>
            <a:pPr marL="571500" indent="-571500" algn="just">
              <a:buFontTx/>
              <a:buAutoNum type="romanLcParenR"/>
              <a:defRPr/>
            </a:pPr>
            <a:endParaRPr lang="en-US" sz="2800" dirty="0" smtClean="0">
              <a:solidFill>
                <a:srgbClr val="FFC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1500174"/>
            <a:ext cx="8429684" cy="954107"/>
          </a:xfrm>
          <a:prstGeom prst="rect">
            <a:avLst/>
          </a:prstGeom>
          <a:solidFill>
            <a:schemeClr val="bg1">
              <a:lumMod val="85000"/>
            </a:schemeClr>
          </a:solidFill>
        </p:spPr>
        <p:txBody>
          <a:bodyPr wrap="square">
            <a:spAutoFit/>
          </a:bodyPr>
          <a:lstStyle/>
          <a:p>
            <a:pPr marL="541338" indent="-541338" algn="just"/>
            <a:r>
              <a:rPr lang="en-US" sz="2800" dirty="0" smtClean="0"/>
              <a:t>B)	SEKATAN /HALANGAN BAGI TANAH YANG TERTAKLUK KEPADA TANAH SIMPANAN MELAYU.</a:t>
            </a:r>
            <a:endParaRPr lang="en-US" sz="2800" dirty="0"/>
          </a:p>
        </p:txBody>
      </p:sp>
      <p:sp>
        <p:nvSpPr>
          <p:cNvPr id="3" name="TextBox 2"/>
          <p:cNvSpPr txBox="1"/>
          <p:nvPr/>
        </p:nvSpPr>
        <p:spPr>
          <a:xfrm>
            <a:off x="571472" y="2500306"/>
            <a:ext cx="8143932" cy="4087273"/>
          </a:xfrm>
          <a:prstGeom prst="rect">
            <a:avLst/>
          </a:prstGeom>
          <a:noFill/>
        </p:spPr>
        <p:txBody>
          <a:bodyPr wrap="square" rtlCol="0">
            <a:spAutoFit/>
          </a:bodyPr>
          <a:lstStyle/>
          <a:p>
            <a:pPr marL="514350" indent="-514350" algn="just">
              <a:lnSpc>
                <a:spcPct val="90000"/>
              </a:lnSpc>
              <a:buAutoNum type="romanLcParenR"/>
              <a:defRPr/>
            </a:pPr>
            <a:r>
              <a:rPr lang="en-US" sz="2200" dirty="0" err="1" smtClean="0"/>
              <a:t>Sekatan</a:t>
            </a:r>
            <a:r>
              <a:rPr lang="en-US" sz="2200" dirty="0" smtClean="0"/>
              <a:t> </a:t>
            </a:r>
            <a:r>
              <a:rPr lang="en-US" sz="2200" dirty="0" err="1"/>
              <a:t>a</a:t>
            </a:r>
            <a:r>
              <a:rPr lang="en-US" sz="2200" dirty="0" err="1" smtClean="0"/>
              <a:t>tas</a:t>
            </a:r>
            <a:r>
              <a:rPr lang="en-US" sz="2200" dirty="0" smtClean="0"/>
              <a:t> Tanah </a:t>
            </a:r>
            <a:r>
              <a:rPr lang="en-US" sz="2200" dirty="0" err="1" smtClean="0"/>
              <a:t>Rizab</a:t>
            </a:r>
            <a:r>
              <a:rPr lang="en-US" sz="2200" dirty="0" smtClean="0"/>
              <a:t> </a:t>
            </a:r>
            <a:r>
              <a:rPr lang="en-US" sz="2200" dirty="0" err="1" smtClean="0"/>
              <a:t>Melayu</a:t>
            </a:r>
            <a:r>
              <a:rPr lang="en-US" sz="2200" dirty="0" smtClean="0"/>
              <a:t> - </a:t>
            </a:r>
            <a:r>
              <a:rPr lang="en-US" sz="2200" dirty="0" err="1" smtClean="0"/>
              <a:t>tidak</a:t>
            </a:r>
            <a:r>
              <a:rPr lang="en-US" sz="2200" dirty="0" smtClean="0"/>
              <a:t> </a:t>
            </a:r>
            <a:r>
              <a:rPr lang="en-US" sz="2200" dirty="0" err="1" smtClean="0"/>
              <a:t>boleh</a:t>
            </a:r>
            <a:r>
              <a:rPr lang="en-US" sz="2200" dirty="0" smtClean="0"/>
              <a:t> </a:t>
            </a:r>
            <a:r>
              <a:rPr lang="en-US" sz="2200" dirty="0" err="1" smtClean="0"/>
              <a:t>dipindahmilik</a:t>
            </a:r>
            <a:r>
              <a:rPr lang="en-US" sz="2200" dirty="0" err="1"/>
              <a:t>,</a:t>
            </a:r>
            <a:r>
              <a:rPr lang="en-US" sz="2200" dirty="0" err="1" smtClean="0"/>
              <a:t>dipajak</a:t>
            </a:r>
            <a:r>
              <a:rPr lang="en-US" sz="2200" dirty="0" smtClean="0"/>
              <a:t>, </a:t>
            </a:r>
            <a:r>
              <a:rPr lang="en-US" sz="2200" dirty="0" err="1" smtClean="0"/>
              <a:t>digadai</a:t>
            </a:r>
            <a:r>
              <a:rPr lang="en-US" sz="2200" dirty="0" smtClean="0"/>
              <a:t>  </a:t>
            </a:r>
            <a:r>
              <a:rPr lang="en-US" sz="2200" dirty="0" err="1" smtClean="0"/>
              <a:t>kepada</a:t>
            </a:r>
            <a:r>
              <a:rPr lang="en-US" sz="2200" dirty="0" smtClean="0"/>
              <a:t> </a:t>
            </a:r>
            <a:r>
              <a:rPr lang="en-US" sz="2200" dirty="0" err="1" smtClean="0"/>
              <a:t>seorang</a:t>
            </a:r>
            <a:r>
              <a:rPr lang="en-US" sz="2200" dirty="0" smtClean="0"/>
              <a:t> </a:t>
            </a:r>
            <a:r>
              <a:rPr lang="en-US" sz="2200" b="1" dirty="0" err="1" smtClean="0"/>
              <a:t>Bukan</a:t>
            </a:r>
            <a:r>
              <a:rPr lang="en-US" sz="2200" b="1" dirty="0" smtClean="0"/>
              <a:t> </a:t>
            </a:r>
            <a:r>
              <a:rPr lang="en-US" sz="2200" b="1" dirty="0" err="1" smtClean="0"/>
              <a:t>Melayu</a:t>
            </a:r>
            <a:r>
              <a:rPr lang="en-US" sz="2200" b="1" dirty="0" smtClean="0"/>
              <a:t>. </a:t>
            </a:r>
          </a:p>
          <a:p>
            <a:pPr marL="514350" indent="-514350" algn="just">
              <a:lnSpc>
                <a:spcPct val="90000"/>
              </a:lnSpc>
              <a:buAutoNum type="romanLcParenR"/>
              <a:defRPr/>
            </a:pPr>
            <a:endParaRPr lang="en-US" sz="2200" b="1" dirty="0"/>
          </a:p>
          <a:p>
            <a:pPr marL="514350" indent="-514350" algn="just">
              <a:lnSpc>
                <a:spcPct val="90000"/>
              </a:lnSpc>
              <a:buAutoNum type="romanLcParenR"/>
              <a:defRPr/>
            </a:pPr>
            <a:r>
              <a:rPr lang="en-US" sz="2200" dirty="0" err="1" smtClean="0"/>
              <a:t>Tiada</a:t>
            </a:r>
            <a:r>
              <a:rPr lang="en-US" sz="2200" dirty="0" smtClean="0"/>
              <a:t> </a:t>
            </a:r>
            <a:r>
              <a:rPr lang="en-US" sz="2200" dirty="0" err="1" smtClean="0"/>
              <a:t>Sah</a:t>
            </a:r>
            <a:r>
              <a:rPr lang="en-US" sz="2200" dirty="0" smtClean="0"/>
              <a:t> </a:t>
            </a:r>
            <a:r>
              <a:rPr lang="en-US" sz="2200" dirty="0" err="1" smtClean="0"/>
              <a:t>sesuatu</a:t>
            </a:r>
            <a:r>
              <a:rPr lang="en-US" sz="2200" dirty="0" smtClean="0"/>
              <a:t> </a:t>
            </a:r>
            <a:r>
              <a:rPr lang="en-US" sz="2200" dirty="0" err="1" smtClean="0"/>
              <a:t>suratcara</a:t>
            </a:r>
            <a:r>
              <a:rPr lang="en-US" sz="2200" dirty="0" smtClean="0"/>
              <a:t> yang </a:t>
            </a:r>
            <a:r>
              <a:rPr lang="en-US" sz="2200" dirty="0" err="1" smtClean="0"/>
              <a:t>ditandatangani</a:t>
            </a:r>
            <a:r>
              <a:rPr lang="en-US" sz="2200" dirty="0" smtClean="0"/>
              <a:t> </a:t>
            </a:r>
            <a:r>
              <a:rPr lang="en-US" sz="2200" dirty="0" err="1" smtClean="0"/>
              <a:t>melalui</a:t>
            </a:r>
            <a:r>
              <a:rPr lang="en-US" sz="2200" dirty="0" smtClean="0"/>
              <a:t> </a:t>
            </a:r>
            <a:r>
              <a:rPr lang="en-US" sz="2200" dirty="0" err="1" smtClean="0"/>
              <a:t>surat</a:t>
            </a:r>
            <a:r>
              <a:rPr lang="en-US" sz="2200" dirty="0" smtClean="0"/>
              <a:t> </a:t>
            </a:r>
            <a:r>
              <a:rPr lang="en-US" sz="2200" dirty="0" err="1" smtClean="0"/>
              <a:t>wakil</a:t>
            </a:r>
            <a:r>
              <a:rPr lang="en-US" sz="2200" dirty="0" smtClean="0"/>
              <a:t> </a:t>
            </a:r>
            <a:r>
              <a:rPr lang="en-US" sz="2200" dirty="0" err="1" smtClean="0"/>
              <a:t>kuasa</a:t>
            </a:r>
            <a:r>
              <a:rPr lang="en-US" sz="2200" dirty="0" smtClean="0"/>
              <a:t> yang </a:t>
            </a:r>
            <a:r>
              <a:rPr lang="en-US" sz="2200" dirty="0" err="1" smtClean="0"/>
              <a:t>diberikan</a:t>
            </a:r>
            <a:r>
              <a:rPr lang="en-US" sz="2200" dirty="0" smtClean="0"/>
              <a:t> </a:t>
            </a:r>
            <a:r>
              <a:rPr lang="en-US" sz="2200" dirty="0" err="1" smtClean="0"/>
              <a:t>oleh</a:t>
            </a:r>
            <a:r>
              <a:rPr lang="en-US" sz="2200" dirty="0" smtClean="0"/>
              <a:t> </a:t>
            </a:r>
            <a:r>
              <a:rPr lang="en-US" sz="2200" b="1" dirty="0" err="1" smtClean="0"/>
              <a:t>seorang</a:t>
            </a:r>
            <a:r>
              <a:rPr lang="en-US" sz="2200" b="1" dirty="0" smtClean="0"/>
              <a:t> </a:t>
            </a:r>
            <a:r>
              <a:rPr lang="en-US" sz="2200" b="1" dirty="0" err="1" smtClean="0"/>
              <a:t>Melayu</a:t>
            </a:r>
            <a:r>
              <a:rPr lang="en-US" sz="2200" b="1" dirty="0" smtClean="0"/>
              <a:t> </a:t>
            </a:r>
            <a:r>
              <a:rPr lang="en-US" sz="2200" dirty="0" err="1" smtClean="0"/>
              <a:t>kepada</a:t>
            </a:r>
            <a:r>
              <a:rPr lang="en-US" sz="2200" dirty="0" smtClean="0"/>
              <a:t> </a:t>
            </a:r>
            <a:r>
              <a:rPr lang="en-US" sz="2200" dirty="0" err="1" smtClean="0"/>
              <a:t>seorang</a:t>
            </a:r>
            <a:r>
              <a:rPr lang="en-US" sz="2200" dirty="0" smtClean="0"/>
              <a:t> </a:t>
            </a:r>
            <a:r>
              <a:rPr lang="en-US" sz="2200" b="1" dirty="0" err="1" smtClean="0"/>
              <a:t>Bukan</a:t>
            </a:r>
            <a:r>
              <a:rPr lang="en-US" sz="2200" b="1" dirty="0" smtClean="0"/>
              <a:t> </a:t>
            </a:r>
            <a:r>
              <a:rPr lang="en-US" sz="2200" b="1" dirty="0" err="1" smtClean="0"/>
              <a:t>Melayu</a:t>
            </a:r>
            <a:r>
              <a:rPr lang="en-US" sz="2200" b="1" dirty="0" smtClean="0"/>
              <a:t> </a:t>
            </a:r>
            <a:r>
              <a:rPr lang="en-US" sz="2200" dirty="0" err="1" smtClean="0"/>
              <a:t>bagi</a:t>
            </a:r>
            <a:r>
              <a:rPr lang="en-US" sz="2200" dirty="0" smtClean="0"/>
              <a:t> </a:t>
            </a:r>
            <a:r>
              <a:rPr lang="en-US" sz="2200" dirty="0" err="1" smtClean="0"/>
              <a:t>melaksanakan</a:t>
            </a:r>
            <a:r>
              <a:rPr lang="en-US" sz="2200" dirty="0" smtClean="0"/>
              <a:t> </a:t>
            </a:r>
            <a:r>
              <a:rPr lang="en-US" sz="2200" dirty="0" err="1" smtClean="0"/>
              <a:t>urusniaga</a:t>
            </a:r>
            <a:r>
              <a:rPr lang="en-US" sz="2200" dirty="0" smtClean="0"/>
              <a:t> </a:t>
            </a:r>
            <a:r>
              <a:rPr lang="en-US" sz="2200" dirty="0" err="1" smtClean="0"/>
              <a:t>melibatkan</a:t>
            </a:r>
            <a:r>
              <a:rPr lang="en-US" sz="2200" dirty="0" smtClean="0"/>
              <a:t>  Tanah </a:t>
            </a:r>
            <a:r>
              <a:rPr lang="en-US" sz="2200" dirty="0" err="1" smtClean="0"/>
              <a:t>Rizab</a:t>
            </a:r>
            <a:r>
              <a:rPr lang="en-US" sz="2200" dirty="0" smtClean="0"/>
              <a:t> </a:t>
            </a:r>
            <a:r>
              <a:rPr lang="en-US" sz="2200" dirty="0" err="1" smtClean="0"/>
              <a:t>Melayu</a:t>
            </a:r>
            <a:r>
              <a:rPr lang="en-US" sz="2200" dirty="0" smtClean="0"/>
              <a:t> (</a:t>
            </a:r>
            <a:r>
              <a:rPr lang="en-US" sz="2200" dirty="0" err="1" smtClean="0"/>
              <a:t>Enakmen</a:t>
            </a:r>
            <a:r>
              <a:rPr lang="en-US" sz="2200" dirty="0" smtClean="0"/>
              <a:t> </a:t>
            </a:r>
            <a:r>
              <a:rPr lang="en-US" sz="2200" dirty="0" err="1" smtClean="0"/>
              <a:t>Rizab</a:t>
            </a:r>
            <a:r>
              <a:rPr lang="en-US" sz="2200" dirty="0" smtClean="0"/>
              <a:t> </a:t>
            </a:r>
            <a:r>
              <a:rPr lang="en-US" sz="2200" dirty="0" err="1" smtClean="0"/>
              <a:t>Melayu</a:t>
            </a:r>
            <a:r>
              <a:rPr lang="en-US" sz="2200" dirty="0" smtClean="0"/>
              <a:t> </a:t>
            </a:r>
            <a:r>
              <a:rPr lang="en-US" sz="2200" dirty="0" err="1" smtClean="0"/>
              <a:t>Negeri</a:t>
            </a:r>
            <a:r>
              <a:rPr lang="en-US" sz="2200" dirty="0" smtClean="0"/>
              <a:t>).</a:t>
            </a:r>
          </a:p>
          <a:p>
            <a:pPr marL="514350" indent="-514350" algn="just">
              <a:lnSpc>
                <a:spcPct val="90000"/>
              </a:lnSpc>
              <a:defRPr/>
            </a:pPr>
            <a:endParaRPr lang="en-US" sz="2200" dirty="0" smtClean="0"/>
          </a:p>
          <a:p>
            <a:pPr marL="514350" indent="-514350" algn="just">
              <a:lnSpc>
                <a:spcPct val="90000"/>
              </a:lnSpc>
              <a:defRPr/>
            </a:pPr>
            <a:r>
              <a:rPr lang="en-US" sz="2200" dirty="0" smtClean="0"/>
              <a:t>iii)	</a:t>
            </a:r>
            <a:r>
              <a:rPr lang="en-US" sz="2200" dirty="0" err="1" smtClean="0"/>
              <a:t>Penyaksian</a:t>
            </a:r>
            <a:r>
              <a:rPr lang="en-US" sz="2200" dirty="0" smtClean="0"/>
              <a:t> </a:t>
            </a:r>
            <a:r>
              <a:rPr lang="en-US" sz="2200" dirty="0" err="1"/>
              <a:t>apa-apa</a:t>
            </a:r>
            <a:r>
              <a:rPr lang="en-US" sz="2200" dirty="0"/>
              <a:t> </a:t>
            </a:r>
            <a:r>
              <a:rPr lang="en-US" sz="2200" dirty="0" err="1"/>
              <a:t>Instrumen</a:t>
            </a:r>
            <a:r>
              <a:rPr lang="en-US" sz="2200" dirty="0"/>
              <a:t> </a:t>
            </a:r>
            <a:r>
              <a:rPr lang="en-US" sz="2200" dirty="0" err="1"/>
              <a:t>suratcara</a:t>
            </a:r>
            <a:r>
              <a:rPr lang="en-US" sz="2200" dirty="0"/>
              <a:t> yang </a:t>
            </a:r>
            <a:r>
              <a:rPr lang="en-US" sz="2200" dirty="0" err="1"/>
              <a:t>melibatkan</a:t>
            </a:r>
            <a:r>
              <a:rPr lang="en-US" sz="2200" dirty="0"/>
              <a:t> </a:t>
            </a:r>
            <a:r>
              <a:rPr lang="en-US" sz="2200" dirty="0" err="1"/>
              <a:t>urusniaga</a:t>
            </a:r>
            <a:r>
              <a:rPr lang="en-US" sz="2200" dirty="0"/>
              <a:t> </a:t>
            </a:r>
            <a:r>
              <a:rPr lang="en-US" sz="2200" dirty="0" err="1"/>
              <a:t>bagi</a:t>
            </a:r>
            <a:r>
              <a:rPr lang="en-US" sz="2200" dirty="0"/>
              <a:t> </a:t>
            </a:r>
            <a:r>
              <a:rPr lang="en-US" sz="2200" dirty="0" err="1"/>
              <a:t>tanah</a:t>
            </a:r>
            <a:r>
              <a:rPr lang="en-US" sz="2200" dirty="0"/>
              <a:t> </a:t>
            </a:r>
            <a:r>
              <a:rPr lang="en-US" sz="2200" dirty="0" err="1"/>
              <a:t>Rizab</a:t>
            </a:r>
            <a:r>
              <a:rPr lang="en-US" sz="2200" dirty="0"/>
              <a:t> </a:t>
            </a:r>
            <a:r>
              <a:rPr lang="en-US" sz="2200" dirty="0" err="1"/>
              <a:t>Melayu</a:t>
            </a:r>
            <a:r>
              <a:rPr lang="en-US" sz="2200" dirty="0"/>
              <a:t> </a:t>
            </a:r>
            <a:r>
              <a:rPr lang="en-US" sz="2200" dirty="0" err="1"/>
              <a:t>pegangan</a:t>
            </a:r>
            <a:r>
              <a:rPr lang="en-US" sz="2200" dirty="0"/>
              <a:t> </a:t>
            </a:r>
            <a:r>
              <a:rPr lang="en-US" sz="2200" dirty="0" err="1"/>
              <a:t>Orang</a:t>
            </a:r>
            <a:r>
              <a:rPr lang="en-US" sz="2200" dirty="0"/>
              <a:t> </a:t>
            </a:r>
            <a:r>
              <a:rPr lang="en-US" sz="2200" dirty="0" err="1"/>
              <a:t>Melayu</a:t>
            </a:r>
            <a:r>
              <a:rPr lang="en-US" sz="2200" dirty="0"/>
              <a:t> </a:t>
            </a:r>
            <a:r>
              <a:rPr lang="en-US" sz="2200" dirty="0" err="1" smtClean="0"/>
              <a:t>hendaklah</a:t>
            </a:r>
            <a:r>
              <a:rPr lang="en-US" sz="2200" dirty="0" smtClean="0"/>
              <a:t> </a:t>
            </a:r>
            <a:r>
              <a:rPr lang="en-US" sz="2200" dirty="0" err="1"/>
              <a:t>di</a:t>
            </a:r>
            <a:r>
              <a:rPr lang="en-US" sz="2200" dirty="0"/>
              <a:t> </a:t>
            </a:r>
            <a:r>
              <a:rPr lang="en-US" sz="2200" dirty="0" err="1"/>
              <a:t>hadapan</a:t>
            </a:r>
            <a:r>
              <a:rPr lang="en-US" sz="2200" dirty="0"/>
              <a:t> </a:t>
            </a:r>
            <a:r>
              <a:rPr lang="en-US" sz="2200" dirty="0" err="1"/>
              <a:t>Pentadbir</a:t>
            </a:r>
            <a:r>
              <a:rPr lang="en-US" sz="2200" dirty="0"/>
              <a:t> Tanah (</a:t>
            </a:r>
            <a:r>
              <a:rPr lang="en-US" sz="2200" dirty="0" err="1"/>
              <a:t>Jadual</a:t>
            </a:r>
            <a:r>
              <a:rPr lang="en-US" sz="2200" dirty="0"/>
              <a:t> </a:t>
            </a:r>
            <a:r>
              <a:rPr lang="en-US" sz="2200" dirty="0" err="1"/>
              <a:t>Kelima</a:t>
            </a:r>
            <a:r>
              <a:rPr lang="en-US" sz="2200" dirty="0"/>
              <a:t>  KTN).</a:t>
            </a:r>
          </a:p>
          <a:p>
            <a:pPr marL="514350" indent="-514350" algn="just">
              <a:lnSpc>
                <a:spcPct val="90000"/>
              </a:lnSpc>
              <a:buAutoNum type="romanLcParenR"/>
              <a:defRPr/>
            </a:pPr>
            <a:endParaRPr lang="en-US" sz="2200" dirty="0" smtClean="0"/>
          </a:p>
          <a:p>
            <a:pPr algn="just"/>
            <a:endParaRPr lang="en-US" sz="2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dt" sz="quarter" idx="10"/>
          </p:nvPr>
        </p:nvSpPr>
        <p:spPr>
          <a:noFill/>
        </p:spPr>
        <p:txBody>
          <a:bodyPr/>
          <a:lstStyle/>
          <a:p>
            <a:fld id="{FA9D8F89-EC42-4E47-824F-DDD818376A51}" type="datetime1">
              <a:rPr lang="en-US"/>
              <a:pPr/>
              <a:t>1/27/2016</a:t>
            </a:fld>
            <a:endParaRPr lang="en-US"/>
          </a:p>
        </p:txBody>
      </p:sp>
      <p:sp>
        <p:nvSpPr>
          <p:cNvPr id="3075" name="Rectangle 5"/>
          <p:cNvSpPr>
            <a:spLocks noGrp="1" noChangeArrowheads="1"/>
          </p:cNvSpPr>
          <p:nvPr>
            <p:ph type="ftr" sz="quarter" idx="11"/>
          </p:nvPr>
        </p:nvSpPr>
        <p:spPr>
          <a:noFill/>
        </p:spPr>
        <p:txBody>
          <a:bodyPr/>
          <a:lstStyle/>
          <a:p>
            <a:r>
              <a:rPr lang="en-US"/>
              <a:t>INSTUN</a:t>
            </a:r>
          </a:p>
        </p:txBody>
      </p:sp>
      <p:sp>
        <p:nvSpPr>
          <p:cNvPr id="3076" name="Rectangle 6"/>
          <p:cNvSpPr>
            <a:spLocks noGrp="1" noChangeArrowheads="1"/>
          </p:cNvSpPr>
          <p:nvPr>
            <p:ph type="sldNum" sz="quarter" idx="12"/>
          </p:nvPr>
        </p:nvSpPr>
        <p:spPr>
          <a:noFill/>
        </p:spPr>
        <p:txBody>
          <a:bodyPr/>
          <a:lstStyle/>
          <a:p>
            <a:fld id="{F78B27F1-68D8-4EC4-89DB-5E5350B5961D}" type="slidenum">
              <a:rPr lang="en-US"/>
              <a:pPr/>
              <a:t>60</a:t>
            </a:fld>
            <a:endParaRPr lang="en-US"/>
          </a:p>
        </p:txBody>
      </p:sp>
      <p:sp>
        <p:nvSpPr>
          <p:cNvPr id="4099" name="WordArt 3"/>
          <p:cNvSpPr>
            <a:spLocks noChangeArrowheads="1" noChangeShapeType="1" noTextEdit="1"/>
          </p:cNvSpPr>
          <p:nvPr/>
        </p:nvSpPr>
        <p:spPr bwMode="auto">
          <a:xfrm>
            <a:off x="1905000" y="2438400"/>
            <a:ext cx="6477000" cy="1676400"/>
          </a:xfrm>
          <a:prstGeom prst="rect">
            <a:avLst/>
          </a:prstGeom>
        </p:spPr>
        <p:txBody>
          <a:bodyPr wrap="none" fromWordArt="1">
            <a:prstTxWarp prst="textCascadeUp">
              <a:avLst>
                <a:gd name="adj" fmla="val 44444"/>
              </a:avLst>
            </a:prstTxWarp>
            <a:scene3d>
              <a:camera prst="legacyPerspectiveFront">
                <a:rot lat="20519997" lon="1080000" rev="0"/>
              </a:camera>
              <a:lightRig rig="legacyHarsh2" dir="b"/>
            </a:scene3d>
            <a:sp3d extrusionH="430200" prstMaterial="legacyMatte">
              <a:extrusionClr>
                <a:srgbClr val="FF6600"/>
              </a:extrusionClr>
            </a:sp3d>
          </a:bodyPr>
          <a:lstStyle/>
          <a:p>
            <a:pPr algn="ctr"/>
            <a:r>
              <a:rPr lang="en-US" sz="3600" kern="10" spc="1800">
                <a:ln w="9525">
                  <a:round/>
                  <a:headEnd/>
                  <a:tailEnd/>
                </a:ln>
                <a:gradFill rotWithShape="1">
                  <a:gsLst>
                    <a:gs pos="0">
                      <a:srgbClr val="FFE701"/>
                    </a:gs>
                    <a:gs pos="100000">
                      <a:srgbClr val="FE3E02"/>
                    </a:gs>
                  </a:gsLst>
                  <a:lin ang="5400000" scaled="1"/>
                </a:gradFill>
                <a:latin typeface="Impact"/>
              </a:rPr>
              <a:t>HALANGAN URUSNIAGA</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 calcmode="lin" valueType="num">
                                      <p:cBhvr>
                                        <p:cTn id="7" dur="5000" fill="hold"/>
                                        <p:tgtEl>
                                          <p:spTgt spid="4099"/>
                                        </p:tgtEl>
                                        <p:attrNameLst>
                                          <p:attrName>ppt_w</p:attrName>
                                        </p:attrNameLst>
                                      </p:cBhvr>
                                      <p:tavLst>
                                        <p:tav tm="0" fmla="#ppt_w*sin(2.5*pi*$)">
                                          <p:val>
                                            <p:fltVal val="0"/>
                                          </p:val>
                                        </p:tav>
                                        <p:tav tm="100000">
                                          <p:val>
                                            <p:fltVal val="1"/>
                                          </p:val>
                                        </p:tav>
                                      </p:tavLst>
                                    </p:anim>
                                    <p:anim calcmode="lin" valueType="num">
                                      <p:cBhvr>
                                        <p:cTn id="8" dur="5000" fill="hold"/>
                                        <p:tgtEl>
                                          <p:spTgt spid="409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1143000" y="1828800"/>
            <a:ext cx="6629400" cy="1295400"/>
          </a:xfrm>
          <a:prstGeom prst="rect">
            <a:avLst/>
          </a:prstGeom>
          <a:solidFill>
            <a:srgbClr val="FFFF66"/>
          </a:solidFill>
          <a:ln w="9525">
            <a:solidFill>
              <a:srgbClr val="990033"/>
            </a:solidFill>
            <a:miter lim="800000"/>
            <a:headEnd/>
            <a:tailEnd/>
          </a:ln>
          <a:effectLst/>
          <a:extLst/>
        </p:spPr>
        <p:txBody>
          <a:bodyPr anchor="ctr"/>
          <a:lstStyle/>
          <a:p>
            <a:pPr algn="ctr">
              <a:defRPr/>
            </a:pPr>
            <a:r>
              <a:rPr lang="en-US" altLang="en-US" sz="2800">
                <a:effectLst>
                  <a:outerShdw blurRad="38100" dist="38100" dir="2700000" algn="tl">
                    <a:srgbClr val="FFFFFF"/>
                  </a:outerShdw>
                </a:effectLst>
                <a:latin typeface="Rockwell" pitchFamily="18" charset="0"/>
              </a:rPr>
              <a:t>KTN (Bahagian 19) membuat peruntukan 2 jenis halangan  urusniaga:</a:t>
            </a:r>
          </a:p>
        </p:txBody>
      </p:sp>
      <p:sp>
        <p:nvSpPr>
          <p:cNvPr id="71683" name="Rectangle 3"/>
          <p:cNvSpPr>
            <a:spLocks noChangeArrowheads="1"/>
          </p:cNvSpPr>
          <p:nvPr/>
        </p:nvSpPr>
        <p:spPr bwMode="auto">
          <a:xfrm>
            <a:off x="685800" y="4419600"/>
            <a:ext cx="2590800" cy="990600"/>
          </a:xfrm>
          <a:prstGeom prst="rect">
            <a:avLst/>
          </a:prstGeom>
          <a:solidFill>
            <a:srgbClr val="FFFF66"/>
          </a:solidFill>
          <a:ln w="9525">
            <a:solidFill>
              <a:srgbClr val="990033"/>
            </a:solidFill>
            <a:miter lim="800000"/>
            <a:headEnd/>
            <a:tailEnd/>
          </a:ln>
        </p:spPr>
        <p:txBody>
          <a:bodyPr wrap="none" anchor="ctr"/>
          <a:lstStyle/>
          <a:p>
            <a:pPr algn="ctr"/>
            <a:r>
              <a:rPr lang="en-US" altLang="en-US" sz="2800" b="1">
                <a:solidFill>
                  <a:srgbClr val="FF0066"/>
                </a:solidFill>
                <a:latin typeface="Rockwell" pitchFamily="18" charset="0"/>
              </a:rPr>
              <a:t>Kaveat</a:t>
            </a:r>
          </a:p>
        </p:txBody>
      </p:sp>
      <p:sp>
        <p:nvSpPr>
          <p:cNvPr id="71684" name="Rectangle 4"/>
          <p:cNvSpPr>
            <a:spLocks noChangeArrowheads="1"/>
          </p:cNvSpPr>
          <p:nvPr/>
        </p:nvSpPr>
        <p:spPr bwMode="auto">
          <a:xfrm>
            <a:off x="4724400" y="4495800"/>
            <a:ext cx="3429000" cy="1066800"/>
          </a:xfrm>
          <a:prstGeom prst="rect">
            <a:avLst/>
          </a:prstGeom>
          <a:solidFill>
            <a:srgbClr val="FFFF66"/>
          </a:solidFill>
          <a:ln w="9525">
            <a:solidFill>
              <a:srgbClr val="990033"/>
            </a:solidFill>
            <a:miter lim="800000"/>
            <a:headEnd/>
            <a:tailEnd/>
          </a:ln>
        </p:spPr>
        <p:txBody>
          <a:bodyPr wrap="none" anchor="ctr"/>
          <a:lstStyle/>
          <a:p>
            <a:pPr algn="ctr"/>
            <a:r>
              <a:rPr lang="en-US" altLang="en-US" sz="2800" b="1">
                <a:solidFill>
                  <a:srgbClr val="FF0066"/>
                </a:solidFill>
                <a:latin typeface="Rockwell" pitchFamily="18" charset="0"/>
              </a:rPr>
              <a:t>Perintah Larangan</a:t>
            </a:r>
          </a:p>
        </p:txBody>
      </p:sp>
      <p:sp>
        <p:nvSpPr>
          <p:cNvPr id="4101" name="Line 5"/>
          <p:cNvSpPr>
            <a:spLocks noChangeShapeType="1"/>
          </p:cNvSpPr>
          <p:nvPr/>
        </p:nvSpPr>
        <p:spPr bwMode="auto">
          <a:xfrm>
            <a:off x="4114800" y="3048000"/>
            <a:ext cx="0" cy="685800"/>
          </a:xfrm>
          <a:prstGeom prst="line">
            <a:avLst/>
          </a:prstGeom>
          <a:noFill/>
          <a:ln w="9525">
            <a:solidFill>
              <a:schemeClr val="tx1"/>
            </a:solidFill>
            <a:round/>
            <a:headEnd/>
            <a:tailEnd/>
          </a:ln>
        </p:spPr>
        <p:txBody>
          <a:bodyPr/>
          <a:lstStyle/>
          <a:p>
            <a:endParaRPr lang="en-US"/>
          </a:p>
        </p:txBody>
      </p:sp>
      <p:sp>
        <p:nvSpPr>
          <p:cNvPr id="4102" name="Line 6"/>
          <p:cNvSpPr>
            <a:spLocks noChangeShapeType="1"/>
          </p:cNvSpPr>
          <p:nvPr/>
        </p:nvSpPr>
        <p:spPr bwMode="auto">
          <a:xfrm>
            <a:off x="4038600" y="3657600"/>
            <a:ext cx="2133600" cy="0"/>
          </a:xfrm>
          <a:prstGeom prst="line">
            <a:avLst/>
          </a:prstGeom>
          <a:noFill/>
          <a:ln w="9525">
            <a:solidFill>
              <a:schemeClr val="tx1"/>
            </a:solidFill>
            <a:round/>
            <a:headEnd/>
            <a:tailEnd/>
          </a:ln>
        </p:spPr>
        <p:txBody>
          <a:bodyPr/>
          <a:lstStyle/>
          <a:p>
            <a:endParaRPr lang="en-US"/>
          </a:p>
        </p:txBody>
      </p:sp>
      <p:sp>
        <p:nvSpPr>
          <p:cNvPr id="4103" name="Line 7"/>
          <p:cNvSpPr>
            <a:spLocks noChangeShapeType="1"/>
          </p:cNvSpPr>
          <p:nvPr/>
        </p:nvSpPr>
        <p:spPr bwMode="auto">
          <a:xfrm flipH="1">
            <a:off x="1981200" y="3657600"/>
            <a:ext cx="2133600" cy="0"/>
          </a:xfrm>
          <a:prstGeom prst="line">
            <a:avLst/>
          </a:prstGeom>
          <a:noFill/>
          <a:ln w="9525">
            <a:solidFill>
              <a:schemeClr val="tx1"/>
            </a:solidFill>
            <a:round/>
            <a:headEnd/>
            <a:tailEnd/>
          </a:ln>
        </p:spPr>
        <p:txBody>
          <a:bodyPr/>
          <a:lstStyle/>
          <a:p>
            <a:endParaRPr lang="en-US"/>
          </a:p>
        </p:txBody>
      </p:sp>
      <p:sp>
        <p:nvSpPr>
          <p:cNvPr id="4104" name="Line 8"/>
          <p:cNvSpPr>
            <a:spLocks noChangeShapeType="1"/>
          </p:cNvSpPr>
          <p:nvPr/>
        </p:nvSpPr>
        <p:spPr bwMode="auto">
          <a:xfrm>
            <a:off x="1981200" y="3733800"/>
            <a:ext cx="0" cy="762000"/>
          </a:xfrm>
          <a:prstGeom prst="line">
            <a:avLst/>
          </a:prstGeom>
          <a:noFill/>
          <a:ln w="9525">
            <a:solidFill>
              <a:schemeClr val="tx1"/>
            </a:solidFill>
            <a:round/>
            <a:headEnd/>
            <a:tailEnd type="triangle" w="med" len="med"/>
          </a:ln>
        </p:spPr>
        <p:txBody>
          <a:bodyPr/>
          <a:lstStyle/>
          <a:p>
            <a:endParaRPr lang="en-US"/>
          </a:p>
        </p:txBody>
      </p:sp>
      <p:sp>
        <p:nvSpPr>
          <p:cNvPr id="4105" name="Line 9"/>
          <p:cNvSpPr>
            <a:spLocks noChangeShapeType="1"/>
          </p:cNvSpPr>
          <p:nvPr/>
        </p:nvSpPr>
        <p:spPr bwMode="auto">
          <a:xfrm>
            <a:off x="6172200" y="3733800"/>
            <a:ext cx="0" cy="8382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p:cTn id="7" dur="500" fill="hold"/>
                                        <p:tgtEl>
                                          <p:spTgt spid="71682"/>
                                        </p:tgtEl>
                                        <p:attrNameLst>
                                          <p:attrName>ppt_w</p:attrName>
                                        </p:attrNameLst>
                                      </p:cBhvr>
                                      <p:tavLst>
                                        <p:tav tm="0">
                                          <p:val>
                                            <p:fltVal val="0"/>
                                          </p:val>
                                        </p:tav>
                                        <p:tav tm="100000">
                                          <p:val>
                                            <p:strVal val="#ppt_w"/>
                                          </p:val>
                                        </p:tav>
                                      </p:tavLst>
                                    </p:anim>
                                    <p:anim calcmode="lin" valueType="num">
                                      <p:cBhvr>
                                        <p:cTn id="8" dur="500" fill="hold"/>
                                        <p:tgtEl>
                                          <p:spTgt spid="71682"/>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71683"/>
                                        </p:tgtEl>
                                        <p:attrNameLst>
                                          <p:attrName>style.visibility</p:attrName>
                                        </p:attrNameLst>
                                      </p:cBhvr>
                                      <p:to>
                                        <p:strVal val="visible"/>
                                      </p:to>
                                    </p:set>
                                    <p:animEffect transition="in" filter="slide(fromBottom)">
                                      <p:cBhvr>
                                        <p:cTn id="13" dur="500"/>
                                        <p:tgtEl>
                                          <p:spTgt spid="7168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71684"/>
                                        </p:tgtEl>
                                        <p:attrNameLst>
                                          <p:attrName>style.visibility</p:attrName>
                                        </p:attrNameLst>
                                      </p:cBhvr>
                                      <p:to>
                                        <p:strVal val="visible"/>
                                      </p:to>
                                    </p:set>
                                    <p:animEffect transition="in" filter="slide(fromBottom)">
                                      <p:cBhvr>
                                        <p:cTn id="18" dur="500"/>
                                        <p:tgtEl>
                                          <p:spTgt spid="71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animBg="1"/>
      <p:bldP spid="71683" grpId="0" animBg="1"/>
      <p:bldP spid="71684"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457200" y="457200"/>
            <a:ext cx="8001000" cy="1828800"/>
          </a:xfrm>
          <a:prstGeom prst="rect">
            <a:avLst/>
          </a:prstGeom>
          <a:solidFill>
            <a:schemeClr val="bg1"/>
          </a:solidFill>
          <a:ln w="9525">
            <a:solidFill>
              <a:schemeClr val="tx1"/>
            </a:solidFill>
            <a:miter lim="800000"/>
            <a:headEnd/>
            <a:tailEnd/>
          </a:ln>
        </p:spPr>
        <p:txBody>
          <a:bodyPr anchor="ctr"/>
          <a:lstStyle/>
          <a:p>
            <a:pPr marL="639763" lvl="2" indent="-39688"/>
            <a:r>
              <a:rPr lang="en-US" altLang="en-US" sz="2800">
                <a:solidFill>
                  <a:srgbClr val="000000"/>
                </a:solidFill>
                <a:latin typeface="Arial" charset="0"/>
              </a:rPr>
              <a:t>definasi: Kaveat yang didaftarkan– sek. 5.</a:t>
            </a:r>
          </a:p>
          <a:p>
            <a:pPr marL="639763" lvl="2" indent="-39688"/>
            <a:r>
              <a:rPr lang="en-US" altLang="en-US" sz="2800">
                <a:solidFill>
                  <a:srgbClr val="CC0066"/>
                </a:solidFill>
                <a:latin typeface="Arial" charset="0"/>
              </a:rPr>
              <a:t>Dimasukkan sebelum tindakan dikemukakan ke Mahkamah.</a:t>
            </a:r>
            <a:endParaRPr lang="en-US" altLang="en-US" sz="2800">
              <a:latin typeface="Arial" charset="0"/>
            </a:endParaRPr>
          </a:p>
        </p:txBody>
      </p:sp>
      <p:sp>
        <p:nvSpPr>
          <p:cNvPr id="5123" name="Rectangle 3"/>
          <p:cNvSpPr>
            <a:spLocks noChangeArrowheads="1"/>
          </p:cNvSpPr>
          <p:nvPr/>
        </p:nvSpPr>
        <p:spPr bwMode="auto">
          <a:xfrm>
            <a:off x="457200" y="2743200"/>
            <a:ext cx="8305800" cy="3657600"/>
          </a:xfrm>
          <a:prstGeom prst="rect">
            <a:avLst/>
          </a:prstGeom>
          <a:solidFill>
            <a:schemeClr val="bg1"/>
          </a:solidFill>
          <a:ln w="9525">
            <a:solidFill>
              <a:schemeClr val="tx1"/>
            </a:solidFill>
            <a:miter lim="800000"/>
            <a:headEnd/>
            <a:tailEnd/>
          </a:ln>
        </p:spPr>
        <p:txBody>
          <a:bodyPr anchor="ctr"/>
          <a:lstStyle/>
          <a:p>
            <a:pPr marL="1485900" lvl="2" indent="-457200"/>
            <a:r>
              <a:rPr lang="en-US" altLang="en-US" sz="2800">
                <a:solidFill>
                  <a:srgbClr val="000000"/>
                </a:solidFill>
                <a:latin typeface="Arial" charset="0"/>
              </a:rPr>
              <a:t>Definasi: Perintah Larangan –Perintah yang</a:t>
            </a:r>
          </a:p>
          <a:p>
            <a:pPr marL="1485900" lvl="2" indent="-457200"/>
            <a:r>
              <a:rPr lang="en-US" altLang="en-US" sz="2800">
                <a:solidFill>
                  <a:srgbClr val="000000"/>
                </a:solidFill>
                <a:latin typeface="Arial" charset="0"/>
              </a:rPr>
              <a:t>dibuat mengikut peraturan mahkamah oleh</a:t>
            </a:r>
          </a:p>
          <a:p>
            <a:pPr marL="1485900" lvl="2" indent="-457200"/>
            <a:r>
              <a:rPr lang="en-US" altLang="en-US" sz="2800">
                <a:solidFill>
                  <a:srgbClr val="000000"/>
                </a:solidFill>
                <a:latin typeface="Arial" charset="0"/>
              </a:rPr>
              <a:t>mahkamah yang mempunyai bidang kuasa</a:t>
            </a:r>
          </a:p>
          <a:p>
            <a:pPr marL="1485900" lvl="2" indent="-457200"/>
            <a:r>
              <a:rPr lang="en-US" altLang="en-US" sz="2800">
                <a:solidFill>
                  <a:srgbClr val="000000"/>
                </a:solidFill>
                <a:latin typeface="Arial" charset="0"/>
              </a:rPr>
              <a:t>yang melarang penghutang penghakiman</a:t>
            </a:r>
          </a:p>
          <a:p>
            <a:pPr marL="1485900" lvl="2" indent="-457200"/>
            <a:r>
              <a:rPr lang="en-US" altLang="en-US" sz="2800">
                <a:solidFill>
                  <a:srgbClr val="000000"/>
                </a:solidFill>
                <a:latin typeface="Arial" charset="0"/>
              </a:rPr>
              <a:t>daripada membuat apa- apa urusniaga.- s</a:t>
            </a:r>
          </a:p>
          <a:p>
            <a:pPr marL="1485900" lvl="2" indent="-457200"/>
            <a:r>
              <a:rPr lang="en-US" altLang="en-US" sz="2800">
                <a:solidFill>
                  <a:srgbClr val="000000"/>
                </a:solidFill>
                <a:latin typeface="Arial" charset="0"/>
              </a:rPr>
              <a:t>334.</a:t>
            </a:r>
          </a:p>
          <a:p>
            <a:pPr marL="1485900" lvl="2" indent="-457200"/>
            <a:r>
              <a:rPr lang="en-US" altLang="en-US" sz="2800">
                <a:solidFill>
                  <a:srgbClr val="CC0066"/>
                </a:solidFill>
                <a:latin typeface="Arial" charset="0"/>
              </a:rPr>
              <a:t>Dimasukkan selepas keputusan Mahkamah</a:t>
            </a:r>
          </a:p>
          <a:p>
            <a:pPr marL="1485900" lvl="2" indent="-457200"/>
            <a:r>
              <a:rPr lang="en-US" altLang="en-US" sz="2800">
                <a:solidFill>
                  <a:srgbClr val="CC0066"/>
                </a:solidFill>
                <a:latin typeface="Arial" charset="0"/>
              </a:rPr>
              <a:t>diterima.</a:t>
            </a:r>
          </a:p>
        </p:txBody>
      </p:sp>
    </p:spTree>
  </p:cSld>
  <p:clrMapOvr>
    <a:masterClrMapping/>
  </p:clrMapOvr>
  <p:transition>
    <p:checker dir="vert"/>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574675" y="457200"/>
            <a:ext cx="3540125" cy="768350"/>
          </a:xfrm>
          <a:solidFill>
            <a:srgbClr val="FFFF66"/>
          </a:solidFill>
        </p:spPr>
        <p:txBody>
          <a:bodyPr/>
          <a:lstStyle/>
          <a:p>
            <a:pPr eaLnBrk="1" hangingPunct="1"/>
            <a:r>
              <a:rPr lang="en-US" altLang="en-US" sz="3400" b="1" smtClean="0">
                <a:solidFill>
                  <a:srgbClr val="000000"/>
                </a:solidFill>
                <a:latin typeface="Rockwell" pitchFamily="18" charset="0"/>
              </a:rPr>
              <a:t>Tujuan Kaveat</a:t>
            </a:r>
          </a:p>
        </p:txBody>
      </p:sp>
      <p:sp>
        <p:nvSpPr>
          <p:cNvPr id="73731" name="AutoShape 3"/>
          <p:cNvSpPr>
            <a:spLocks noChangeArrowheads="1"/>
          </p:cNvSpPr>
          <p:nvPr/>
        </p:nvSpPr>
        <p:spPr bwMode="auto">
          <a:xfrm>
            <a:off x="457200" y="990600"/>
            <a:ext cx="8229600" cy="3048000"/>
          </a:xfrm>
          <a:prstGeom prst="horizontalScroll">
            <a:avLst>
              <a:gd name="adj" fmla="val 12500"/>
            </a:avLst>
          </a:prstGeom>
          <a:solidFill>
            <a:schemeClr val="bg1"/>
          </a:solidFill>
          <a:ln w="9525">
            <a:solidFill>
              <a:schemeClr val="tx1"/>
            </a:solidFill>
            <a:round/>
            <a:headEnd/>
            <a:tailEnd/>
          </a:ln>
        </p:spPr>
        <p:txBody>
          <a:bodyPr anchor="ctr"/>
          <a:lstStyle/>
          <a:p>
            <a:pPr>
              <a:lnSpc>
                <a:spcPct val="150000"/>
              </a:lnSpc>
              <a:spcBef>
                <a:spcPct val="20000"/>
              </a:spcBef>
              <a:buClr>
                <a:schemeClr val="tx1"/>
              </a:buClr>
            </a:pPr>
            <a:r>
              <a:rPr lang="en-US" altLang="en-US">
                <a:latin typeface="Rockwell" pitchFamily="18" charset="0"/>
              </a:rPr>
              <a:t>Tujuan untuk melindungi kepentingan tidak didaftarkan dibawah sistem Torrens dan merupakan penahanan sementara.</a:t>
            </a:r>
          </a:p>
        </p:txBody>
      </p:sp>
      <p:sp>
        <p:nvSpPr>
          <p:cNvPr id="73732" name="AutoShape 4"/>
          <p:cNvSpPr>
            <a:spLocks noChangeArrowheads="1"/>
          </p:cNvSpPr>
          <p:nvPr/>
        </p:nvSpPr>
        <p:spPr bwMode="auto">
          <a:xfrm>
            <a:off x="228600" y="3733800"/>
            <a:ext cx="8686800" cy="3124200"/>
          </a:xfrm>
          <a:prstGeom prst="horizontalScroll">
            <a:avLst>
              <a:gd name="adj" fmla="val 12500"/>
            </a:avLst>
          </a:prstGeom>
          <a:solidFill>
            <a:schemeClr val="bg1"/>
          </a:solidFill>
          <a:ln w="9525">
            <a:solidFill>
              <a:schemeClr val="tx1"/>
            </a:solidFill>
            <a:round/>
            <a:headEnd/>
            <a:tailEnd/>
          </a:ln>
        </p:spPr>
        <p:txBody>
          <a:bodyPr anchor="ctr"/>
          <a:lstStyle/>
          <a:p>
            <a:pPr>
              <a:lnSpc>
                <a:spcPct val="150000"/>
              </a:lnSpc>
              <a:spcBef>
                <a:spcPct val="20000"/>
              </a:spcBef>
              <a:buClr>
                <a:schemeClr val="tx1"/>
              </a:buClr>
            </a:pPr>
            <a:r>
              <a:rPr lang="en-US" altLang="en-US">
                <a:latin typeface="Rockwell" pitchFamily="18" charset="0"/>
              </a:rPr>
              <a:t>Untuk menghalang caveatee daripada membuat urusan keatas tanah bergantung kepada keputusan mahkamah diatas tuntutan caveator.</a:t>
            </a:r>
            <a:r>
              <a:rPr lang="en-US" altLang="en-US"/>
              <a:t> </a:t>
            </a:r>
          </a:p>
          <a:p>
            <a:pPr algn="ctr"/>
            <a:endParaRPr lang="en-US" alt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3730"/>
                                        </p:tgtEl>
                                        <p:attrNameLst>
                                          <p:attrName>style.visibility</p:attrName>
                                        </p:attrNameLst>
                                      </p:cBhvr>
                                      <p:to>
                                        <p:strVal val="visible"/>
                                      </p:to>
                                    </p:set>
                                    <p:anim calcmode="lin" valueType="num">
                                      <p:cBhvr>
                                        <p:cTn id="7" dur="500" fill="hold"/>
                                        <p:tgtEl>
                                          <p:spTgt spid="73730"/>
                                        </p:tgtEl>
                                        <p:attrNameLst>
                                          <p:attrName>ppt_w</p:attrName>
                                        </p:attrNameLst>
                                      </p:cBhvr>
                                      <p:tavLst>
                                        <p:tav tm="0">
                                          <p:val>
                                            <p:fltVal val="0"/>
                                          </p:val>
                                        </p:tav>
                                        <p:tav tm="100000">
                                          <p:val>
                                            <p:strVal val="#ppt_w"/>
                                          </p:val>
                                        </p:tav>
                                      </p:tavLst>
                                    </p:anim>
                                    <p:anim calcmode="lin" valueType="num">
                                      <p:cBhvr>
                                        <p:cTn id="8" dur="500" fill="hold"/>
                                        <p:tgtEl>
                                          <p:spTgt spid="73730"/>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73731"/>
                                        </p:tgtEl>
                                        <p:attrNameLst>
                                          <p:attrName>style.visibility</p:attrName>
                                        </p:attrNameLst>
                                      </p:cBhvr>
                                      <p:to>
                                        <p:strVal val="visible"/>
                                      </p:to>
                                    </p:set>
                                    <p:animEffect transition="in" filter="wipe(right)">
                                      <p:cBhvr>
                                        <p:cTn id="13" dur="1000"/>
                                        <p:tgtEl>
                                          <p:spTgt spid="73731"/>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2" fill="hold" grpId="0" nodeType="clickEffect">
                                  <p:stCondLst>
                                    <p:cond delay="0"/>
                                  </p:stCondLst>
                                  <p:childTnLst>
                                    <p:set>
                                      <p:cBhvr>
                                        <p:cTn id="17" dur="1" fill="hold">
                                          <p:stCondLst>
                                            <p:cond delay="0"/>
                                          </p:stCondLst>
                                        </p:cTn>
                                        <p:tgtEl>
                                          <p:spTgt spid="73732"/>
                                        </p:tgtEl>
                                        <p:attrNameLst>
                                          <p:attrName>style.visibility</p:attrName>
                                        </p:attrNameLst>
                                      </p:cBhvr>
                                      <p:to>
                                        <p:strVal val="visible"/>
                                      </p:to>
                                    </p:set>
                                    <p:animEffect transition="in" filter="wipe(right)">
                                      <p:cBhvr>
                                        <p:cTn id="18" dur="1000"/>
                                        <p:tgtEl>
                                          <p:spTgt spid="737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0" grpId="0" animBg="1"/>
      <p:bldP spid="73731" grpId="0" animBg="1"/>
      <p:bldP spid="7373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ChangeArrowheads="1"/>
          </p:cNvSpPr>
          <p:nvPr/>
        </p:nvSpPr>
        <p:spPr bwMode="auto">
          <a:xfrm>
            <a:off x="457200" y="0"/>
            <a:ext cx="8305800" cy="3581400"/>
          </a:xfrm>
          <a:prstGeom prst="horizontalScroll">
            <a:avLst>
              <a:gd name="adj" fmla="val 12500"/>
            </a:avLst>
          </a:prstGeom>
          <a:solidFill>
            <a:schemeClr val="bg1"/>
          </a:solidFill>
          <a:ln w="9525">
            <a:solidFill>
              <a:schemeClr val="tx1"/>
            </a:solidFill>
            <a:round/>
            <a:headEnd/>
            <a:tailEnd/>
          </a:ln>
        </p:spPr>
        <p:txBody>
          <a:bodyPr anchor="ctr"/>
          <a:lstStyle/>
          <a:p>
            <a:pPr marL="60325" indent="-60325">
              <a:lnSpc>
                <a:spcPct val="150000"/>
              </a:lnSpc>
              <a:spcBef>
                <a:spcPct val="20000"/>
              </a:spcBef>
              <a:buClr>
                <a:schemeClr val="tx1"/>
              </a:buClr>
            </a:pPr>
            <a:r>
              <a:rPr lang="en-US" altLang="en-US">
                <a:latin typeface="Rockwell" pitchFamily="18" charset="0"/>
              </a:rPr>
              <a:t>Menjadi satu notis kepada umum bahawa pengkaveat mempunyai satu kepentingan terhadap tanah itu dan sekarang dilindungi oleh kaveat.</a:t>
            </a:r>
          </a:p>
        </p:txBody>
      </p:sp>
      <p:sp>
        <p:nvSpPr>
          <p:cNvPr id="74755" name="AutoShape 3"/>
          <p:cNvSpPr>
            <a:spLocks noChangeArrowheads="1"/>
          </p:cNvSpPr>
          <p:nvPr/>
        </p:nvSpPr>
        <p:spPr bwMode="auto">
          <a:xfrm>
            <a:off x="228600" y="3352800"/>
            <a:ext cx="8686800" cy="3276600"/>
          </a:xfrm>
          <a:prstGeom prst="horizontalScroll">
            <a:avLst>
              <a:gd name="adj" fmla="val 12500"/>
            </a:avLst>
          </a:prstGeom>
          <a:solidFill>
            <a:schemeClr val="bg1"/>
          </a:solidFill>
          <a:ln w="9525">
            <a:solidFill>
              <a:schemeClr val="tx1"/>
            </a:solidFill>
            <a:round/>
            <a:headEnd/>
            <a:tailEnd/>
          </a:ln>
        </p:spPr>
        <p:txBody>
          <a:bodyPr anchor="ctr"/>
          <a:lstStyle/>
          <a:p>
            <a:pPr marL="60325" indent="-60325">
              <a:lnSpc>
                <a:spcPct val="150000"/>
              </a:lnSpc>
              <a:spcBef>
                <a:spcPct val="20000"/>
              </a:spcBef>
              <a:buClr>
                <a:schemeClr val="tx1"/>
              </a:buClr>
            </a:pPr>
            <a:r>
              <a:rPr lang="en-US" altLang="en-US">
                <a:latin typeface="Rockwell" pitchFamily="18" charset="0"/>
              </a:rPr>
              <a:t>Ia membekukan untuk sementara waktu tanah itu, dengan itu status quo semua pihak tidak boleh berubah sehingga mahkamah membuat keputusan tuntutan pengkaveat.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4754"/>
                                        </p:tgtEl>
                                        <p:attrNameLst>
                                          <p:attrName>style.visibility</p:attrName>
                                        </p:attrNameLst>
                                      </p:cBhvr>
                                      <p:to>
                                        <p:strVal val="visible"/>
                                      </p:to>
                                    </p:set>
                                    <p:animEffect transition="in" filter="wipe(right)">
                                      <p:cBhvr>
                                        <p:cTn id="7" dur="1000"/>
                                        <p:tgtEl>
                                          <p:spTgt spid="747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74755"/>
                                        </p:tgtEl>
                                        <p:attrNameLst>
                                          <p:attrName>style.visibility</p:attrName>
                                        </p:attrNameLst>
                                      </p:cBhvr>
                                      <p:to>
                                        <p:strVal val="visible"/>
                                      </p:to>
                                    </p:set>
                                    <p:animEffect transition="in" filter="wipe(right)">
                                      <p:cBhvr>
                                        <p:cTn id="12" dur="1000"/>
                                        <p:tgtEl>
                                          <p:spTgt spid="74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4" grpId="0" animBg="1"/>
      <p:bldP spid="74755" grpId="0" animBg="1"/>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fld id="{E6B90C1C-D7ED-405B-800D-C5418958E2CA}" type="datetime1">
              <a:rPr lang="en-US"/>
              <a:pPr/>
              <a:t>1/27/2016</a:t>
            </a:fld>
            <a:endParaRPr lang="en-US"/>
          </a:p>
        </p:txBody>
      </p:sp>
      <p:sp>
        <p:nvSpPr>
          <p:cNvPr id="8195" name="Footer Placeholder 4"/>
          <p:cNvSpPr>
            <a:spLocks noGrp="1"/>
          </p:cNvSpPr>
          <p:nvPr>
            <p:ph type="ftr" sz="quarter" idx="11"/>
          </p:nvPr>
        </p:nvSpPr>
        <p:spPr>
          <a:noFill/>
        </p:spPr>
        <p:txBody>
          <a:bodyPr/>
          <a:lstStyle/>
          <a:p>
            <a:r>
              <a:rPr lang="en-US"/>
              <a:t>INSTUN</a:t>
            </a:r>
          </a:p>
        </p:txBody>
      </p:sp>
      <p:sp>
        <p:nvSpPr>
          <p:cNvPr id="8196" name="Slide Number Placeholder 5"/>
          <p:cNvSpPr>
            <a:spLocks noGrp="1"/>
          </p:cNvSpPr>
          <p:nvPr>
            <p:ph type="sldNum" sz="quarter" idx="12"/>
          </p:nvPr>
        </p:nvSpPr>
        <p:spPr>
          <a:noFill/>
        </p:spPr>
        <p:txBody>
          <a:bodyPr/>
          <a:lstStyle/>
          <a:p>
            <a:fld id="{21C61622-3BF7-4AC6-BF90-1FB186EC147D}" type="slidenum">
              <a:rPr lang="en-US"/>
              <a:pPr/>
              <a:t>65</a:t>
            </a:fld>
            <a:endParaRPr lang="en-US"/>
          </a:p>
        </p:txBody>
      </p:sp>
      <p:sp>
        <p:nvSpPr>
          <p:cNvPr id="8197" name="Rectangle 2"/>
          <p:cNvSpPr>
            <a:spLocks noGrp="1" noChangeArrowheads="1"/>
          </p:cNvSpPr>
          <p:nvPr>
            <p:ph type="title"/>
          </p:nvPr>
        </p:nvSpPr>
        <p:spPr>
          <a:xfrm>
            <a:off x="685800" y="1295400"/>
            <a:ext cx="7772400" cy="1143000"/>
          </a:xfrm>
          <a:noFill/>
        </p:spPr>
        <p:txBody>
          <a:bodyPr anchor="b"/>
          <a:lstStyle/>
          <a:p>
            <a:pPr eaLnBrk="1" hangingPunct="1"/>
            <a:r>
              <a:rPr lang="en-US" smtClean="0">
                <a:solidFill>
                  <a:srgbClr val="FF0000"/>
                </a:solidFill>
              </a:rPr>
              <a:t>APA YANG BOLEH DI KAVEAT/ PERINTAH LARANGAN</a:t>
            </a:r>
          </a:p>
        </p:txBody>
      </p:sp>
      <p:sp>
        <p:nvSpPr>
          <p:cNvPr id="2" name="Rectangle 3"/>
          <p:cNvSpPr>
            <a:spLocks noGrp="1" noChangeArrowheads="1"/>
          </p:cNvSpPr>
          <p:nvPr>
            <p:ph type="body" idx="1"/>
          </p:nvPr>
        </p:nvSpPr>
        <p:spPr>
          <a:xfrm>
            <a:off x="1371600" y="2590800"/>
            <a:ext cx="7620000" cy="3505200"/>
          </a:xfrm>
          <a:noFill/>
        </p:spPr>
        <p:txBody>
          <a:bodyPr lIns="92075" tIns="46038" rIns="92075" bIns="46038"/>
          <a:lstStyle/>
          <a:p>
            <a:pPr eaLnBrk="1" hangingPunct="1"/>
            <a:r>
              <a:rPr lang="en-US" smtClean="0"/>
              <a:t>Keseluruhan Tanah</a:t>
            </a:r>
          </a:p>
          <a:p>
            <a:pPr eaLnBrk="1" hangingPunct="1"/>
            <a:r>
              <a:rPr lang="en-US" smtClean="0"/>
              <a:t>Syer yang tidak terpecah</a:t>
            </a:r>
          </a:p>
          <a:p>
            <a:pPr eaLnBrk="1" hangingPunct="1"/>
            <a:r>
              <a:rPr lang="en-US" smtClean="0"/>
              <a:t>Kepentingan</a:t>
            </a:r>
          </a:p>
          <a:p>
            <a:pPr eaLnBrk="1" hangingPunct="1"/>
            <a:r>
              <a:rPr lang="en-US" smtClean="0"/>
              <a:t>Kaveat tidak boleh dimasukkan ke atas sebahagian tanah sahaja</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p>
            <a:fld id="{73C69CA3-0722-45D5-9BDE-C5231C8272D4}" type="datetime1">
              <a:rPr lang="en-US"/>
              <a:pPr/>
              <a:t>1/27/2016</a:t>
            </a:fld>
            <a:endParaRPr lang="en-US"/>
          </a:p>
        </p:txBody>
      </p:sp>
      <p:sp>
        <p:nvSpPr>
          <p:cNvPr id="9219" name="Footer Placeholder 4"/>
          <p:cNvSpPr>
            <a:spLocks noGrp="1"/>
          </p:cNvSpPr>
          <p:nvPr>
            <p:ph type="ftr" sz="quarter" idx="11"/>
          </p:nvPr>
        </p:nvSpPr>
        <p:spPr>
          <a:noFill/>
        </p:spPr>
        <p:txBody>
          <a:bodyPr/>
          <a:lstStyle/>
          <a:p>
            <a:r>
              <a:rPr lang="en-US"/>
              <a:t>INSTUN</a:t>
            </a:r>
          </a:p>
        </p:txBody>
      </p:sp>
      <p:sp>
        <p:nvSpPr>
          <p:cNvPr id="9220" name="Slide Number Placeholder 5"/>
          <p:cNvSpPr>
            <a:spLocks noGrp="1"/>
          </p:cNvSpPr>
          <p:nvPr>
            <p:ph type="sldNum" sz="quarter" idx="12"/>
          </p:nvPr>
        </p:nvSpPr>
        <p:spPr>
          <a:noFill/>
        </p:spPr>
        <p:txBody>
          <a:bodyPr/>
          <a:lstStyle/>
          <a:p>
            <a:fld id="{B10C8472-DA3E-4183-B256-CF50D194EB8F}" type="slidenum">
              <a:rPr lang="en-US"/>
              <a:pPr/>
              <a:t>66</a:t>
            </a:fld>
            <a:endParaRPr lang="en-US"/>
          </a:p>
        </p:txBody>
      </p:sp>
      <p:sp>
        <p:nvSpPr>
          <p:cNvPr id="9221" name="Rectangle 2"/>
          <p:cNvSpPr>
            <a:spLocks noGrp="1" noChangeArrowheads="1"/>
          </p:cNvSpPr>
          <p:nvPr>
            <p:ph type="title"/>
          </p:nvPr>
        </p:nvSpPr>
        <p:spPr>
          <a:noFill/>
        </p:spPr>
        <p:txBody>
          <a:bodyPr anchor="b"/>
          <a:lstStyle/>
          <a:p>
            <a:pPr eaLnBrk="1" hangingPunct="1"/>
            <a:r>
              <a:rPr lang="en-US" smtClean="0">
                <a:solidFill>
                  <a:srgbClr val="FF0000"/>
                </a:solidFill>
              </a:rPr>
              <a:t>JENIS-JENIS KAVEAT</a:t>
            </a:r>
          </a:p>
        </p:txBody>
      </p:sp>
      <p:sp>
        <p:nvSpPr>
          <p:cNvPr id="7171" name="Rectangle 3"/>
          <p:cNvSpPr>
            <a:spLocks noGrp="1" noChangeArrowheads="1"/>
          </p:cNvSpPr>
          <p:nvPr>
            <p:ph type="body" idx="1"/>
          </p:nvPr>
        </p:nvSpPr>
        <p:spPr>
          <a:noFill/>
        </p:spPr>
        <p:txBody>
          <a:bodyPr lIns="92075" tIns="46038" rIns="92075" bIns="46038"/>
          <a:lstStyle/>
          <a:p>
            <a:pPr eaLnBrk="1" hangingPunct="1"/>
            <a:r>
              <a:rPr lang="en-US" smtClean="0">
                <a:solidFill>
                  <a:srgbClr val="0033CC"/>
                </a:solidFill>
              </a:rPr>
              <a:t>Kaveat Pendaftar (Sek. 319)</a:t>
            </a:r>
          </a:p>
          <a:p>
            <a:pPr eaLnBrk="1" hangingPunct="1"/>
            <a:r>
              <a:rPr lang="en-US" smtClean="0">
                <a:solidFill>
                  <a:srgbClr val="0033CC"/>
                </a:solidFill>
              </a:rPr>
              <a:t>Kaveat Persendirian (Sek. 322)</a:t>
            </a:r>
          </a:p>
          <a:p>
            <a:pPr eaLnBrk="1" hangingPunct="1"/>
            <a:r>
              <a:rPr lang="en-US" smtClean="0">
                <a:solidFill>
                  <a:srgbClr val="0033CC"/>
                </a:solidFill>
              </a:rPr>
              <a:t>Kaveat Pemegang Lien (Sek. 330)</a:t>
            </a:r>
          </a:p>
          <a:p>
            <a:pPr eaLnBrk="1" hangingPunct="1"/>
            <a:r>
              <a:rPr lang="en-US" smtClean="0">
                <a:solidFill>
                  <a:srgbClr val="0033CC"/>
                </a:solidFill>
              </a:rPr>
              <a:t>Kaveat Amanah (Sek. 322)</a:t>
            </a:r>
          </a:p>
          <a:p>
            <a:pPr eaLnBrk="1" hangingPunct="1"/>
            <a:r>
              <a:rPr lang="en-US" smtClean="0">
                <a:solidFill>
                  <a:srgbClr val="0033CC"/>
                </a:solidFill>
              </a:rPr>
              <a:t>Perintah Larangan (Sek. 336)</a:t>
            </a:r>
          </a:p>
        </p:txBody>
      </p:sp>
      <p:sp>
        <p:nvSpPr>
          <p:cNvPr id="9223" name="AutoShape 4">
            <a:hlinkClick r:id="rId3" action="ppaction://hlinksldjump" highlightClick="1"/>
          </p:cNvPr>
          <p:cNvSpPr>
            <a:spLocks noChangeArrowheads="1"/>
          </p:cNvSpPr>
          <p:nvPr/>
        </p:nvSpPr>
        <p:spPr bwMode="auto">
          <a:xfrm>
            <a:off x="7772400" y="5943600"/>
            <a:ext cx="381000" cy="457200"/>
          </a:xfrm>
          <a:prstGeom prst="actionButtonHome">
            <a:avLst/>
          </a:prstGeom>
          <a:solidFill>
            <a:schemeClr val="accent1"/>
          </a:solidFill>
          <a:ln w="12700" cap="sq">
            <a:solidFill>
              <a:schemeClr val="tx1"/>
            </a:solidFill>
            <a:miter lim="800000"/>
            <a:headEnd type="none" w="sm" len="sm"/>
            <a:tailEnd type="none" w="sm" len="sm"/>
          </a:ln>
        </p:spPr>
        <p:txBody>
          <a:bodyPr wrap="none" anchor="ctr"/>
          <a:lstStyle/>
          <a:p>
            <a:endParaRPr lang="en-US"/>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box(in)">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box(in)">
                                      <p:cBhvr>
                                        <p:cTn id="12" dur="500"/>
                                        <p:tgtEl>
                                          <p:spTgt spid="717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box(in)">
                                      <p:cBhvr>
                                        <p:cTn id="17" dur="500"/>
                                        <p:tgtEl>
                                          <p:spTgt spid="717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box(in)">
                                      <p:cBhvr>
                                        <p:cTn id="22" dur="500"/>
                                        <p:tgtEl>
                                          <p:spTgt spid="717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171">
                                            <p:txEl>
                                              <p:pRg st="4" end="4"/>
                                            </p:txEl>
                                          </p:spTgt>
                                        </p:tgtEl>
                                        <p:attrNameLst>
                                          <p:attrName>style.visibility</p:attrName>
                                        </p:attrNameLst>
                                      </p:cBhvr>
                                      <p:to>
                                        <p:strVal val="visible"/>
                                      </p:to>
                                    </p:set>
                                    <p:animEffect transition="in" filter="box(in)">
                                      <p:cBhvr>
                                        <p:cTn id="27" dur="500"/>
                                        <p:tgtEl>
                                          <p:spTgt spid="71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p>
            <a:fld id="{86A02EF4-4BF1-4019-B1F3-1153C0E49786}" type="datetime1">
              <a:rPr lang="en-US"/>
              <a:pPr/>
              <a:t>1/27/2016</a:t>
            </a:fld>
            <a:endParaRPr lang="en-US"/>
          </a:p>
        </p:txBody>
      </p:sp>
      <p:sp>
        <p:nvSpPr>
          <p:cNvPr id="10243" name="Footer Placeholder 4"/>
          <p:cNvSpPr>
            <a:spLocks noGrp="1"/>
          </p:cNvSpPr>
          <p:nvPr>
            <p:ph type="ftr" sz="quarter" idx="11"/>
          </p:nvPr>
        </p:nvSpPr>
        <p:spPr>
          <a:noFill/>
        </p:spPr>
        <p:txBody>
          <a:bodyPr/>
          <a:lstStyle/>
          <a:p>
            <a:r>
              <a:rPr lang="en-US"/>
              <a:t>INSTUN</a:t>
            </a:r>
          </a:p>
        </p:txBody>
      </p:sp>
      <p:sp>
        <p:nvSpPr>
          <p:cNvPr id="10244" name="Slide Number Placeholder 5"/>
          <p:cNvSpPr>
            <a:spLocks noGrp="1"/>
          </p:cNvSpPr>
          <p:nvPr>
            <p:ph type="sldNum" sz="quarter" idx="12"/>
          </p:nvPr>
        </p:nvSpPr>
        <p:spPr>
          <a:noFill/>
        </p:spPr>
        <p:txBody>
          <a:bodyPr/>
          <a:lstStyle/>
          <a:p>
            <a:fld id="{BC1020BF-25E0-4625-B985-F0DB9C42A654}" type="slidenum">
              <a:rPr lang="en-US"/>
              <a:pPr/>
              <a:t>67</a:t>
            </a:fld>
            <a:endParaRPr lang="en-US"/>
          </a:p>
        </p:txBody>
      </p:sp>
      <p:sp>
        <p:nvSpPr>
          <p:cNvPr id="10245" name="Rectangle 2"/>
          <p:cNvSpPr>
            <a:spLocks noGrp="1" noChangeArrowheads="1"/>
          </p:cNvSpPr>
          <p:nvPr>
            <p:ph type="title"/>
          </p:nvPr>
        </p:nvSpPr>
        <p:spPr>
          <a:xfrm>
            <a:off x="609600" y="0"/>
            <a:ext cx="7772400" cy="914400"/>
          </a:xfrm>
          <a:noFill/>
        </p:spPr>
        <p:txBody>
          <a:bodyPr anchor="b"/>
          <a:lstStyle/>
          <a:p>
            <a:pPr eaLnBrk="1" hangingPunct="1"/>
            <a:r>
              <a:rPr lang="en-US" smtClean="0">
                <a:solidFill>
                  <a:srgbClr val="FF0000"/>
                </a:solidFill>
              </a:rPr>
              <a:t>KAVEAT PENDAFTAR</a:t>
            </a:r>
          </a:p>
        </p:txBody>
      </p:sp>
      <p:sp>
        <p:nvSpPr>
          <p:cNvPr id="9219" name="Rectangle 3"/>
          <p:cNvSpPr>
            <a:spLocks noGrp="1" noChangeArrowheads="1"/>
          </p:cNvSpPr>
          <p:nvPr>
            <p:ph type="body" idx="1"/>
          </p:nvPr>
        </p:nvSpPr>
        <p:spPr>
          <a:xfrm>
            <a:off x="1115616" y="1196752"/>
            <a:ext cx="8077200" cy="4191000"/>
          </a:xfrm>
          <a:noFill/>
        </p:spPr>
        <p:txBody>
          <a:bodyPr lIns="92075" tIns="46038" rIns="92075" bIns="46038"/>
          <a:lstStyle/>
          <a:p>
            <a:pPr eaLnBrk="1" hangingPunct="1"/>
            <a:r>
              <a:rPr lang="en-US" sz="2800" dirty="0" err="1" smtClean="0">
                <a:solidFill>
                  <a:srgbClr val="003399"/>
                </a:solidFill>
              </a:rPr>
              <a:t>Kaveat</a:t>
            </a:r>
            <a:r>
              <a:rPr lang="en-US" sz="2800" dirty="0" smtClean="0">
                <a:solidFill>
                  <a:srgbClr val="003399"/>
                </a:solidFill>
              </a:rPr>
              <a:t> </a:t>
            </a:r>
            <a:r>
              <a:rPr lang="en-US" sz="2800" dirty="0" err="1" smtClean="0">
                <a:solidFill>
                  <a:srgbClr val="003399"/>
                </a:solidFill>
              </a:rPr>
              <a:t>Pendaftar</a:t>
            </a:r>
            <a:r>
              <a:rPr lang="en-US" sz="2800" dirty="0" smtClean="0">
                <a:solidFill>
                  <a:srgbClr val="003399"/>
                </a:solidFill>
              </a:rPr>
              <a:t> </a:t>
            </a:r>
            <a:r>
              <a:rPr lang="en-US" sz="2800" dirty="0" err="1" smtClean="0">
                <a:solidFill>
                  <a:srgbClr val="003399"/>
                </a:solidFill>
              </a:rPr>
              <a:t>dimasukkan</a:t>
            </a:r>
            <a:r>
              <a:rPr lang="en-US" sz="2800" dirty="0" smtClean="0">
                <a:solidFill>
                  <a:srgbClr val="003399"/>
                </a:solidFill>
              </a:rPr>
              <a:t> </a:t>
            </a:r>
            <a:r>
              <a:rPr lang="en-US" sz="2800" dirty="0" err="1" smtClean="0">
                <a:solidFill>
                  <a:srgbClr val="003399"/>
                </a:solidFill>
              </a:rPr>
              <a:t>oleh</a:t>
            </a:r>
            <a:r>
              <a:rPr lang="en-US" sz="2800" dirty="0" smtClean="0">
                <a:solidFill>
                  <a:srgbClr val="003399"/>
                </a:solidFill>
              </a:rPr>
              <a:t> </a:t>
            </a:r>
            <a:r>
              <a:rPr lang="en-US" sz="2800" dirty="0" err="1" smtClean="0">
                <a:solidFill>
                  <a:srgbClr val="003399"/>
                </a:solidFill>
              </a:rPr>
              <a:t>Pendaftar</a:t>
            </a:r>
            <a:r>
              <a:rPr lang="en-US" sz="2800" dirty="0" smtClean="0">
                <a:solidFill>
                  <a:srgbClr val="003399"/>
                </a:solidFill>
              </a:rPr>
              <a:t> </a:t>
            </a:r>
            <a:r>
              <a:rPr lang="en-US" sz="2800" dirty="0" err="1" smtClean="0">
                <a:solidFill>
                  <a:srgbClr val="003399"/>
                </a:solidFill>
              </a:rPr>
              <a:t>atas</a:t>
            </a:r>
            <a:r>
              <a:rPr lang="en-US" sz="2800" dirty="0" smtClean="0">
                <a:solidFill>
                  <a:srgbClr val="003399"/>
                </a:solidFill>
              </a:rPr>
              <a:t> </a:t>
            </a:r>
            <a:r>
              <a:rPr lang="en-US" sz="2800" dirty="0" err="1" smtClean="0">
                <a:solidFill>
                  <a:srgbClr val="003399"/>
                </a:solidFill>
              </a:rPr>
              <a:t>salah</a:t>
            </a:r>
            <a:r>
              <a:rPr lang="en-US" sz="2800" dirty="0" smtClean="0">
                <a:solidFill>
                  <a:srgbClr val="003399"/>
                </a:solidFill>
              </a:rPr>
              <a:t> </a:t>
            </a:r>
            <a:r>
              <a:rPr lang="en-US" sz="2800" dirty="0" err="1" smtClean="0">
                <a:solidFill>
                  <a:srgbClr val="003399"/>
                </a:solidFill>
              </a:rPr>
              <a:t>satu</a:t>
            </a:r>
            <a:r>
              <a:rPr lang="en-US" sz="2800" dirty="0" smtClean="0">
                <a:solidFill>
                  <a:srgbClr val="003399"/>
                </a:solidFill>
              </a:rPr>
              <a:t> </a:t>
            </a:r>
            <a:r>
              <a:rPr lang="en-US" sz="2800" dirty="0" err="1" smtClean="0">
                <a:solidFill>
                  <a:srgbClr val="003399"/>
                </a:solidFill>
              </a:rPr>
              <a:t>sebab</a:t>
            </a:r>
            <a:r>
              <a:rPr lang="en-US" sz="2800" dirty="0" smtClean="0">
                <a:solidFill>
                  <a:srgbClr val="003399"/>
                </a:solidFill>
              </a:rPr>
              <a:t> </a:t>
            </a:r>
            <a:r>
              <a:rPr lang="en-US" sz="2800" dirty="0" err="1" smtClean="0">
                <a:solidFill>
                  <a:srgbClr val="003399"/>
                </a:solidFill>
              </a:rPr>
              <a:t>berikut</a:t>
            </a:r>
            <a:r>
              <a:rPr lang="en-US" sz="2800" dirty="0" smtClean="0">
                <a:solidFill>
                  <a:srgbClr val="003399"/>
                </a:solidFill>
              </a:rPr>
              <a:t> :</a:t>
            </a:r>
          </a:p>
          <a:p>
            <a:pPr lvl="1" eaLnBrk="1" hangingPunct="1"/>
            <a:r>
              <a:rPr lang="en-US" sz="2400" dirty="0" err="1" smtClean="0">
                <a:solidFill>
                  <a:srgbClr val="003399"/>
                </a:solidFill>
              </a:rPr>
              <a:t>Untuk</a:t>
            </a:r>
            <a:r>
              <a:rPr lang="en-US" sz="2400" dirty="0" smtClean="0">
                <a:solidFill>
                  <a:srgbClr val="003399"/>
                </a:solidFill>
              </a:rPr>
              <a:t> </a:t>
            </a:r>
            <a:r>
              <a:rPr lang="en-US" sz="2400" dirty="0" err="1" smtClean="0">
                <a:solidFill>
                  <a:srgbClr val="003399"/>
                </a:solidFill>
              </a:rPr>
              <a:t>mengelakkan</a:t>
            </a:r>
            <a:r>
              <a:rPr lang="en-US" sz="2400" dirty="0" smtClean="0">
                <a:solidFill>
                  <a:srgbClr val="003399"/>
                </a:solidFill>
              </a:rPr>
              <a:t> </a:t>
            </a:r>
            <a:r>
              <a:rPr lang="en-US" sz="2400" dirty="0" err="1" smtClean="0">
                <a:solidFill>
                  <a:srgbClr val="003399"/>
                </a:solidFill>
              </a:rPr>
              <a:t>penipuan</a:t>
            </a:r>
            <a:r>
              <a:rPr lang="en-US" sz="2400" dirty="0" smtClean="0">
                <a:solidFill>
                  <a:srgbClr val="003399"/>
                </a:solidFill>
              </a:rPr>
              <a:t> </a:t>
            </a:r>
            <a:r>
              <a:rPr lang="en-US" sz="2400" dirty="0" err="1" smtClean="0">
                <a:solidFill>
                  <a:srgbClr val="003399"/>
                </a:solidFill>
              </a:rPr>
              <a:t>dalam</a:t>
            </a:r>
            <a:r>
              <a:rPr lang="en-US" sz="2400" dirty="0" smtClean="0">
                <a:solidFill>
                  <a:srgbClr val="003399"/>
                </a:solidFill>
              </a:rPr>
              <a:t> </a:t>
            </a:r>
            <a:r>
              <a:rPr lang="en-US" sz="2400" dirty="0" err="1" smtClean="0">
                <a:solidFill>
                  <a:srgbClr val="003399"/>
                </a:solidFill>
              </a:rPr>
              <a:t>urusniaga</a:t>
            </a:r>
            <a:endParaRPr lang="en-US" sz="2400" dirty="0" smtClean="0">
              <a:solidFill>
                <a:srgbClr val="003399"/>
              </a:solidFill>
            </a:endParaRPr>
          </a:p>
          <a:p>
            <a:pPr lvl="1" eaLnBrk="1" hangingPunct="1"/>
            <a:r>
              <a:rPr lang="en-US" sz="2400" dirty="0" err="1" smtClean="0">
                <a:solidFill>
                  <a:srgbClr val="003399"/>
                </a:solidFill>
              </a:rPr>
              <a:t>Untuk</a:t>
            </a:r>
            <a:r>
              <a:rPr lang="en-US" sz="2400" dirty="0" smtClean="0">
                <a:solidFill>
                  <a:srgbClr val="003399"/>
                </a:solidFill>
              </a:rPr>
              <a:t> </a:t>
            </a:r>
            <a:r>
              <a:rPr lang="en-US" sz="2400" dirty="0" err="1" smtClean="0">
                <a:solidFill>
                  <a:srgbClr val="003399"/>
                </a:solidFill>
              </a:rPr>
              <a:t>melindungi</a:t>
            </a:r>
            <a:r>
              <a:rPr lang="en-US" sz="2400" dirty="0" smtClean="0">
                <a:solidFill>
                  <a:srgbClr val="003399"/>
                </a:solidFill>
              </a:rPr>
              <a:t> </a:t>
            </a:r>
            <a:r>
              <a:rPr lang="en-US" sz="2400" dirty="0" err="1" smtClean="0">
                <a:solidFill>
                  <a:srgbClr val="003399"/>
                </a:solidFill>
              </a:rPr>
              <a:t>kepentingan</a:t>
            </a:r>
            <a:r>
              <a:rPr lang="en-US" sz="2400" dirty="0" smtClean="0">
                <a:solidFill>
                  <a:srgbClr val="003399"/>
                </a:solidFill>
              </a:rPr>
              <a:t> </a:t>
            </a:r>
          </a:p>
          <a:p>
            <a:pPr lvl="2" eaLnBrk="1" hangingPunct="1"/>
            <a:r>
              <a:rPr lang="en-US" sz="2000" dirty="0" err="1" smtClean="0">
                <a:solidFill>
                  <a:srgbClr val="003399"/>
                </a:solidFill>
              </a:rPr>
              <a:t>Kerajaan</a:t>
            </a:r>
            <a:r>
              <a:rPr lang="en-US" sz="2000" dirty="0" smtClean="0">
                <a:solidFill>
                  <a:srgbClr val="003399"/>
                </a:solidFill>
              </a:rPr>
              <a:t> Persekutuan/</a:t>
            </a:r>
            <a:r>
              <a:rPr lang="en-US" sz="2000" dirty="0" err="1" smtClean="0">
                <a:solidFill>
                  <a:srgbClr val="003399"/>
                </a:solidFill>
              </a:rPr>
              <a:t>negeri</a:t>
            </a:r>
            <a:endParaRPr lang="en-US" sz="2000" dirty="0" smtClean="0">
              <a:solidFill>
                <a:srgbClr val="003399"/>
              </a:solidFill>
            </a:endParaRPr>
          </a:p>
          <a:p>
            <a:pPr lvl="2" eaLnBrk="1" hangingPunct="1"/>
            <a:r>
              <a:rPr lang="en-US" sz="2000" dirty="0" smtClean="0">
                <a:solidFill>
                  <a:srgbClr val="003399"/>
                </a:solidFill>
              </a:rPr>
              <a:t>Kanak-</a:t>
            </a:r>
            <a:r>
              <a:rPr lang="en-US" sz="2000" dirty="0" err="1" smtClean="0">
                <a:solidFill>
                  <a:srgbClr val="003399"/>
                </a:solidFill>
              </a:rPr>
              <a:t>kanak</a:t>
            </a:r>
            <a:r>
              <a:rPr lang="en-US" sz="2000" dirty="0" smtClean="0">
                <a:solidFill>
                  <a:srgbClr val="003399"/>
                </a:solidFill>
              </a:rPr>
              <a:t> </a:t>
            </a:r>
            <a:r>
              <a:rPr lang="en-US" sz="2000" dirty="0" err="1" smtClean="0">
                <a:solidFill>
                  <a:srgbClr val="003399"/>
                </a:solidFill>
              </a:rPr>
              <a:t>atau</a:t>
            </a:r>
            <a:r>
              <a:rPr lang="en-US" sz="2000" dirty="0" smtClean="0">
                <a:solidFill>
                  <a:srgbClr val="003399"/>
                </a:solidFill>
              </a:rPr>
              <a:t> orang </a:t>
            </a:r>
            <a:r>
              <a:rPr lang="en-US" sz="2000" dirty="0" err="1" smtClean="0">
                <a:solidFill>
                  <a:srgbClr val="003399"/>
                </a:solidFill>
              </a:rPr>
              <a:t>kurang</a:t>
            </a:r>
            <a:r>
              <a:rPr lang="en-US" sz="2000" dirty="0" smtClean="0">
                <a:solidFill>
                  <a:srgbClr val="003399"/>
                </a:solidFill>
              </a:rPr>
              <a:t> </a:t>
            </a:r>
            <a:r>
              <a:rPr lang="en-US" sz="2000" dirty="0" err="1" smtClean="0">
                <a:solidFill>
                  <a:srgbClr val="003399"/>
                </a:solidFill>
              </a:rPr>
              <a:t>siuman</a:t>
            </a:r>
            <a:r>
              <a:rPr lang="en-US" sz="2000" dirty="0" smtClean="0">
                <a:solidFill>
                  <a:srgbClr val="003399"/>
                </a:solidFill>
              </a:rPr>
              <a:t> </a:t>
            </a:r>
            <a:r>
              <a:rPr lang="en-US" sz="2000" dirty="0" err="1" smtClean="0">
                <a:solidFill>
                  <a:srgbClr val="003399"/>
                </a:solidFill>
              </a:rPr>
              <a:t>atau</a:t>
            </a:r>
            <a:r>
              <a:rPr lang="en-US" sz="2000" dirty="0" smtClean="0">
                <a:solidFill>
                  <a:srgbClr val="003399"/>
                </a:solidFill>
              </a:rPr>
              <a:t> orang </a:t>
            </a:r>
            <a:r>
              <a:rPr lang="en-US" sz="2000" dirty="0" err="1" smtClean="0">
                <a:solidFill>
                  <a:srgbClr val="003399"/>
                </a:solidFill>
              </a:rPr>
              <a:t>tiada</a:t>
            </a:r>
            <a:r>
              <a:rPr lang="en-US" sz="2000" dirty="0" smtClean="0">
                <a:solidFill>
                  <a:srgbClr val="003399"/>
                </a:solidFill>
              </a:rPr>
              <a:t> </a:t>
            </a:r>
            <a:r>
              <a:rPr lang="en-US" sz="2000" dirty="0" err="1" smtClean="0">
                <a:solidFill>
                  <a:srgbClr val="003399"/>
                </a:solidFill>
              </a:rPr>
              <a:t>dalam</a:t>
            </a:r>
            <a:r>
              <a:rPr lang="en-US" sz="2000" dirty="0" smtClean="0">
                <a:solidFill>
                  <a:srgbClr val="003399"/>
                </a:solidFill>
              </a:rPr>
              <a:t> </a:t>
            </a:r>
            <a:r>
              <a:rPr lang="en-US" sz="2000" dirty="0" err="1" smtClean="0">
                <a:solidFill>
                  <a:srgbClr val="003399"/>
                </a:solidFill>
              </a:rPr>
              <a:t>negara</a:t>
            </a:r>
            <a:endParaRPr lang="en-US" sz="2000" dirty="0" smtClean="0">
              <a:solidFill>
                <a:srgbClr val="003399"/>
              </a:solidFill>
            </a:endParaRPr>
          </a:p>
          <a:p>
            <a:pPr lvl="1" eaLnBrk="1" hangingPunct="1"/>
            <a:r>
              <a:rPr lang="en-US" sz="2400" dirty="0" err="1" smtClean="0">
                <a:solidFill>
                  <a:srgbClr val="003399"/>
                </a:solidFill>
              </a:rPr>
              <a:t>Untuk</a:t>
            </a:r>
            <a:r>
              <a:rPr lang="en-US" sz="2400" dirty="0" smtClean="0">
                <a:solidFill>
                  <a:srgbClr val="003399"/>
                </a:solidFill>
              </a:rPr>
              <a:t> </a:t>
            </a:r>
            <a:r>
              <a:rPr lang="en-US" sz="2400" dirty="0" err="1" smtClean="0">
                <a:solidFill>
                  <a:srgbClr val="003399"/>
                </a:solidFill>
              </a:rPr>
              <a:t>menjamin</a:t>
            </a:r>
            <a:r>
              <a:rPr lang="en-US" sz="2400" dirty="0" smtClean="0">
                <a:solidFill>
                  <a:srgbClr val="003399"/>
                </a:solidFill>
              </a:rPr>
              <a:t> </a:t>
            </a:r>
            <a:r>
              <a:rPr lang="en-US" sz="2400" dirty="0" err="1" smtClean="0">
                <a:solidFill>
                  <a:srgbClr val="003399"/>
                </a:solidFill>
              </a:rPr>
              <a:t>pembayaran</a:t>
            </a:r>
            <a:r>
              <a:rPr lang="en-US" sz="2400" dirty="0" smtClean="0">
                <a:solidFill>
                  <a:srgbClr val="003399"/>
                </a:solidFill>
              </a:rPr>
              <a:t> </a:t>
            </a:r>
            <a:r>
              <a:rPr lang="en-US" sz="2400" dirty="0" err="1" smtClean="0">
                <a:solidFill>
                  <a:srgbClr val="003399"/>
                </a:solidFill>
              </a:rPr>
              <a:t>balik</a:t>
            </a:r>
            <a:r>
              <a:rPr lang="en-US" sz="2400" dirty="0" smtClean="0">
                <a:solidFill>
                  <a:srgbClr val="003399"/>
                </a:solidFill>
              </a:rPr>
              <a:t> </a:t>
            </a:r>
            <a:r>
              <a:rPr lang="en-US" sz="2400" dirty="0" err="1" smtClean="0">
                <a:solidFill>
                  <a:srgbClr val="003399"/>
                </a:solidFill>
              </a:rPr>
              <a:t>pinjaman</a:t>
            </a:r>
            <a:r>
              <a:rPr lang="en-US" sz="2400" dirty="0" smtClean="0">
                <a:solidFill>
                  <a:srgbClr val="003399"/>
                </a:solidFill>
              </a:rPr>
              <a:t> </a:t>
            </a:r>
            <a:r>
              <a:rPr lang="en-US" sz="2400" dirty="0" err="1" smtClean="0">
                <a:solidFill>
                  <a:srgbClr val="003399"/>
                </a:solidFill>
              </a:rPr>
              <a:t>Kerajaan</a:t>
            </a:r>
            <a:r>
              <a:rPr lang="en-US" sz="2400" dirty="0" smtClean="0">
                <a:solidFill>
                  <a:srgbClr val="003399"/>
                </a:solidFill>
              </a:rPr>
              <a:t> </a:t>
            </a:r>
            <a:r>
              <a:rPr lang="en-US" sz="2400" dirty="0" err="1" smtClean="0">
                <a:solidFill>
                  <a:srgbClr val="003399"/>
                </a:solidFill>
              </a:rPr>
              <a:t>sam</a:t>
            </a:r>
            <a:r>
              <a:rPr lang="en-US" sz="2400" dirty="0" err="1" smtClean="0">
                <a:solidFill>
                  <a:srgbClr val="003399"/>
                </a:solidFill>
              </a:rPr>
              <a:t>ada</a:t>
            </a:r>
            <a:r>
              <a:rPr lang="en-US" sz="2400" dirty="0" smtClean="0">
                <a:solidFill>
                  <a:srgbClr val="003399"/>
                </a:solidFill>
              </a:rPr>
              <a:t> </a:t>
            </a:r>
            <a:r>
              <a:rPr lang="en-US" sz="2400" dirty="0" err="1" smtClean="0">
                <a:solidFill>
                  <a:srgbClr val="003399"/>
                </a:solidFill>
              </a:rPr>
              <a:t>bercagar</a:t>
            </a:r>
            <a:r>
              <a:rPr lang="en-US" sz="2400" dirty="0" smtClean="0">
                <a:solidFill>
                  <a:srgbClr val="003399"/>
                </a:solidFill>
              </a:rPr>
              <a:t> </a:t>
            </a:r>
            <a:r>
              <a:rPr lang="en-US" sz="2400" dirty="0" err="1" smtClean="0">
                <a:solidFill>
                  <a:srgbClr val="003399"/>
                </a:solidFill>
              </a:rPr>
              <a:t>atau</a:t>
            </a:r>
            <a:r>
              <a:rPr lang="en-US" sz="2400" dirty="0" smtClean="0">
                <a:solidFill>
                  <a:srgbClr val="003399"/>
                </a:solidFill>
              </a:rPr>
              <a:t> </a:t>
            </a:r>
            <a:r>
              <a:rPr lang="en-US" sz="2400" dirty="0" err="1" smtClean="0">
                <a:solidFill>
                  <a:srgbClr val="003399"/>
                </a:solidFill>
              </a:rPr>
              <a:t>tidak</a:t>
            </a:r>
            <a:r>
              <a:rPr lang="en-US" sz="2400" dirty="0" smtClean="0">
                <a:solidFill>
                  <a:srgbClr val="003399"/>
                </a:solidFill>
              </a:rPr>
              <a:t> </a:t>
            </a:r>
            <a:r>
              <a:rPr lang="en-US" sz="2400" dirty="0" err="1" smtClean="0">
                <a:solidFill>
                  <a:srgbClr val="003399"/>
                </a:solidFill>
              </a:rPr>
              <a:t>dan</a:t>
            </a:r>
            <a:r>
              <a:rPr lang="en-US" sz="2400" dirty="0" smtClean="0">
                <a:solidFill>
                  <a:srgbClr val="003399"/>
                </a:solidFill>
              </a:rPr>
              <a:t> </a:t>
            </a:r>
            <a:r>
              <a:rPr lang="en-US" sz="2400" dirty="0" err="1" smtClean="0">
                <a:solidFill>
                  <a:srgbClr val="003399"/>
                </a:solidFill>
              </a:rPr>
              <a:t>samada</a:t>
            </a:r>
            <a:r>
              <a:rPr lang="en-US" sz="2400" dirty="0" smtClean="0">
                <a:solidFill>
                  <a:srgbClr val="003399"/>
                </a:solidFill>
              </a:rPr>
              <a:t> </a:t>
            </a:r>
            <a:r>
              <a:rPr lang="en-US" sz="2400" dirty="0" err="1" smtClean="0">
                <a:solidFill>
                  <a:srgbClr val="003399"/>
                </a:solidFill>
              </a:rPr>
              <a:t>penghakiman</a:t>
            </a:r>
            <a:r>
              <a:rPr lang="en-US" sz="2400" dirty="0" smtClean="0">
                <a:solidFill>
                  <a:srgbClr val="003399"/>
                </a:solidFill>
              </a:rPr>
              <a:t> </a:t>
            </a:r>
            <a:r>
              <a:rPr lang="en-US" sz="2400" dirty="0" err="1" smtClean="0">
                <a:solidFill>
                  <a:srgbClr val="003399"/>
                </a:solidFill>
              </a:rPr>
              <a:t>mengenainya</a:t>
            </a:r>
            <a:r>
              <a:rPr lang="en-US" sz="2400" dirty="0" smtClean="0">
                <a:solidFill>
                  <a:srgbClr val="003399"/>
                </a:solidFill>
              </a:rPr>
              <a:t> </a:t>
            </a:r>
            <a:r>
              <a:rPr lang="en-US" sz="2400" dirty="0" err="1" smtClean="0">
                <a:solidFill>
                  <a:srgbClr val="003399"/>
                </a:solidFill>
              </a:rPr>
              <a:t>telah</a:t>
            </a:r>
            <a:r>
              <a:rPr lang="en-US" sz="2400" dirty="0" smtClean="0">
                <a:solidFill>
                  <a:srgbClr val="003399"/>
                </a:solidFill>
              </a:rPr>
              <a:t> </a:t>
            </a:r>
            <a:r>
              <a:rPr lang="en-US" sz="2400" dirty="0" err="1" smtClean="0">
                <a:solidFill>
                  <a:srgbClr val="003399"/>
                </a:solidFill>
              </a:rPr>
              <a:t>diperolehi</a:t>
            </a:r>
            <a:r>
              <a:rPr lang="en-US" sz="2400" dirty="0" smtClean="0">
                <a:solidFill>
                  <a:srgbClr val="003399"/>
                </a:solidFill>
              </a:rPr>
              <a:t> </a:t>
            </a:r>
            <a:r>
              <a:rPr lang="en-US" sz="2400" dirty="0" err="1" smtClean="0">
                <a:solidFill>
                  <a:srgbClr val="003399"/>
                </a:solidFill>
              </a:rPr>
              <a:t>atau</a:t>
            </a:r>
            <a:r>
              <a:rPr lang="en-US" sz="2400" dirty="0" smtClean="0">
                <a:solidFill>
                  <a:srgbClr val="003399"/>
                </a:solidFill>
              </a:rPr>
              <a:t> </a:t>
            </a:r>
            <a:r>
              <a:rPr lang="en-US" sz="2400" dirty="0" err="1" smtClean="0">
                <a:solidFill>
                  <a:srgbClr val="003399"/>
                </a:solidFill>
              </a:rPr>
              <a:t>belum</a:t>
            </a:r>
            <a:r>
              <a:rPr lang="en-US" sz="2400" dirty="0" smtClean="0">
                <a:solidFill>
                  <a:srgbClr val="003399"/>
                </a:solidFill>
              </a:rPr>
              <a:t>.</a:t>
            </a:r>
            <a:endParaRPr lang="en-US" sz="2400" dirty="0" smtClean="0">
              <a:solidFill>
                <a:srgbClr val="003399"/>
              </a:solidFill>
            </a:endParaRPr>
          </a:p>
          <a:p>
            <a:pPr lvl="1" eaLnBrk="1" hangingPunct="1"/>
            <a:r>
              <a:rPr lang="en-US" sz="2400" dirty="0" err="1" smtClean="0">
                <a:solidFill>
                  <a:srgbClr val="003399"/>
                </a:solidFill>
              </a:rPr>
              <a:t>Untuk</a:t>
            </a:r>
            <a:r>
              <a:rPr lang="en-US" sz="2400" dirty="0" smtClean="0">
                <a:solidFill>
                  <a:srgbClr val="003399"/>
                </a:solidFill>
              </a:rPr>
              <a:t> </a:t>
            </a:r>
            <a:r>
              <a:rPr lang="en-US" sz="2400" dirty="0" err="1" smtClean="0">
                <a:solidFill>
                  <a:srgbClr val="003399"/>
                </a:solidFill>
              </a:rPr>
              <a:t>membetulkan</a:t>
            </a:r>
            <a:r>
              <a:rPr lang="en-US" sz="2400" dirty="0" smtClean="0">
                <a:solidFill>
                  <a:srgbClr val="003399"/>
                </a:solidFill>
              </a:rPr>
              <a:t> </a:t>
            </a:r>
            <a:r>
              <a:rPr lang="en-US" sz="2400" dirty="0" err="1" smtClean="0">
                <a:solidFill>
                  <a:srgbClr val="003399"/>
                </a:solidFill>
              </a:rPr>
              <a:t>kesalahan</a:t>
            </a:r>
            <a:r>
              <a:rPr lang="en-US" sz="2400" dirty="0" smtClean="0">
                <a:solidFill>
                  <a:srgbClr val="003399"/>
                </a:solidFill>
              </a:rPr>
              <a:t> yang </a:t>
            </a:r>
            <a:r>
              <a:rPr lang="en-US" sz="2400" dirty="0" err="1" smtClean="0">
                <a:solidFill>
                  <a:srgbClr val="003399"/>
                </a:solidFill>
              </a:rPr>
              <a:t>telah</a:t>
            </a:r>
            <a:r>
              <a:rPr lang="en-US" sz="2400" dirty="0" smtClean="0">
                <a:solidFill>
                  <a:srgbClr val="003399"/>
                </a:solidFill>
              </a:rPr>
              <a:t> </a:t>
            </a:r>
            <a:r>
              <a:rPr lang="en-US" sz="2400" dirty="0" err="1" smtClean="0">
                <a:solidFill>
                  <a:srgbClr val="003399"/>
                </a:solidFill>
              </a:rPr>
              <a:t>dilakukan</a:t>
            </a:r>
            <a:r>
              <a:rPr lang="en-US" sz="2400" dirty="0" smtClean="0">
                <a:solidFill>
                  <a:srgbClr val="003399"/>
                </a:solidFill>
              </a:rPr>
              <a:t> </a:t>
            </a:r>
            <a:r>
              <a:rPr lang="en-US" sz="2400" dirty="0" err="1" smtClean="0">
                <a:solidFill>
                  <a:srgbClr val="003399"/>
                </a:solidFill>
              </a:rPr>
              <a:t>didalam</a:t>
            </a:r>
            <a:r>
              <a:rPr lang="en-US" sz="2400" dirty="0" smtClean="0">
                <a:solidFill>
                  <a:srgbClr val="003399"/>
                </a:solidFill>
              </a:rPr>
              <a:t> DHD </a:t>
            </a:r>
            <a:r>
              <a:rPr lang="en-US" sz="2400" dirty="0" err="1" smtClean="0">
                <a:solidFill>
                  <a:srgbClr val="003399"/>
                </a:solidFill>
              </a:rPr>
              <a:t>atau</a:t>
            </a:r>
            <a:r>
              <a:rPr lang="en-US" sz="2400" dirty="0" smtClean="0">
                <a:solidFill>
                  <a:srgbClr val="003399"/>
                </a:solidFill>
              </a:rPr>
              <a:t> DHK </a:t>
            </a:r>
            <a:r>
              <a:rPr lang="en-US" sz="2400" dirty="0" err="1" smtClean="0">
                <a:solidFill>
                  <a:srgbClr val="003399"/>
                </a:solidFill>
              </a:rPr>
              <a:t>ataupun</a:t>
            </a:r>
            <a:r>
              <a:rPr lang="en-US" sz="2400" dirty="0" smtClean="0">
                <a:solidFill>
                  <a:srgbClr val="003399"/>
                </a:solidFill>
              </a:rPr>
              <a:t> mana-mana </a:t>
            </a:r>
            <a:r>
              <a:rPr lang="en-US" sz="2400" dirty="0" err="1" smtClean="0">
                <a:solidFill>
                  <a:srgbClr val="003399"/>
                </a:solidFill>
              </a:rPr>
              <a:t>suratcara</a:t>
            </a:r>
            <a:r>
              <a:rPr lang="en-US" sz="2400" dirty="0" smtClean="0">
                <a:solidFill>
                  <a:srgbClr val="003399"/>
                </a:solidFill>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anim calcmode="lin" valueType="num">
                                      <p:cBhvr additive="base">
                                        <p:cTn id="11" dur="500" fill="hold"/>
                                        <p:tgtEl>
                                          <p:spTgt spid="9219">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921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 calcmode="lin" valueType="num">
                                      <p:cBhvr additive="base">
                                        <p:cTn id="15" dur="500" fill="hold"/>
                                        <p:tgtEl>
                                          <p:spTgt spid="9219">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9219">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 calcmode="lin" valueType="num">
                                      <p:cBhvr additive="base">
                                        <p:cTn id="19" dur="500" fill="hold"/>
                                        <p:tgtEl>
                                          <p:spTgt spid="9219">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9219">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anim calcmode="lin" valueType="num">
                                      <p:cBhvr additive="base">
                                        <p:cTn id="23" dur="500" fill="hold"/>
                                        <p:tgtEl>
                                          <p:spTgt spid="9219">
                                            <p:txEl>
                                              <p:pRg st="4" end="4"/>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9219">
                                            <p:txEl>
                                              <p:pRg st="4" end="4"/>
                                            </p:txEl>
                                          </p:spTgt>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anim calcmode="lin" valueType="num">
                                      <p:cBhvr additive="base">
                                        <p:cTn id="27" dur="500" fill="hold"/>
                                        <p:tgtEl>
                                          <p:spTgt spid="9219">
                                            <p:txEl>
                                              <p:pRg st="5" end="5"/>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9219">
                                            <p:txEl>
                                              <p:pRg st="5" end="5"/>
                                            </p:txEl>
                                          </p:spTgt>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anim calcmode="lin" valueType="num">
                                      <p:cBhvr additive="base">
                                        <p:cTn id="31" dur="500" fill="hold"/>
                                        <p:tgtEl>
                                          <p:spTgt spid="9219">
                                            <p:txEl>
                                              <p:pRg st="6" end="6"/>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p>
            <a:fld id="{B18405C8-2C99-4830-8A97-6B905E2C421D}" type="datetime1">
              <a:rPr lang="en-US"/>
              <a:pPr/>
              <a:t>1/27/2016</a:t>
            </a:fld>
            <a:endParaRPr lang="en-US"/>
          </a:p>
        </p:txBody>
      </p:sp>
      <p:sp>
        <p:nvSpPr>
          <p:cNvPr id="11267" name="Footer Placeholder 4"/>
          <p:cNvSpPr>
            <a:spLocks noGrp="1"/>
          </p:cNvSpPr>
          <p:nvPr>
            <p:ph type="ftr" sz="quarter" idx="11"/>
          </p:nvPr>
        </p:nvSpPr>
        <p:spPr>
          <a:noFill/>
        </p:spPr>
        <p:txBody>
          <a:bodyPr/>
          <a:lstStyle/>
          <a:p>
            <a:r>
              <a:rPr lang="en-US"/>
              <a:t>INSTUN</a:t>
            </a:r>
          </a:p>
        </p:txBody>
      </p:sp>
      <p:sp>
        <p:nvSpPr>
          <p:cNvPr id="11268" name="Slide Number Placeholder 5"/>
          <p:cNvSpPr>
            <a:spLocks noGrp="1"/>
          </p:cNvSpPr>
          <p:nvPr>
            <p:ph type="sldNum" sz="quarter" idx="12"/>
          </p:nvPr>
        </p:nvSpPr>
        <p:spPr>
          <a:noFill/>
        </p:spPr>
        <p:txBody>
          <a:bodyPr/>
          <a:lstStyle/>
          <a:p>
            <a:fld id="{C44D6C66-0DCE-46B5-A830-5C6C8C3AD1EC}" type="slidenum">
              <a:rPr lang="en-US"/>
              <a:pPr/>
              <a:t>68</a:t>
            </a:fld>
            <a:endParaRPr lang="en-US"/>
          </a:p>
        </p:txBody>
      </p:sp>
      <p:sp>
        <p:nvSpPr>
          <p:cNvPr id="11269" name="Rectangle 2"/>
          <p:cNvSpPr>
            <a:spLocks noGrp="1" noChangeArrowheads="1"/>
          </p:cNvSpPr>
          <p:nvPr>
            <p:ph type="title"/>
          </p:nvPr>
        </p:nvSpPr>
        <p:spPr>
          <a:noFill/>
        </p:spPr>
        <p:txBody>
          <a:bodyPr anchor="b"/>
          <a:lstStyle/>
          <a:p>
            <a:pPr eaLnBrk="1" hangingPunct="1"/>
            <a:r>
              <a:rPr lang="en-US" smtClean="0">
                <a:solidFill>
                  <a:srgbClr val="FF0000"/>
                </a:solidFill>
              </a:rPr>
              <a:t>BORANG KAVEAT</a:t>
            </a:r>
          </a:p>
        </p:txBody>
      </p:sp>
      <p:sp>
        <p:nvSpPr>
          <p:cNvPr id="10243" name="Rectangle 3"/>
          <p:cNvSpPr>
            <a:spLocks noGrp="1" noChangeArrowheads="1"/>
          </p:cNvSpPr>
          <p:nvPr>
            <p:ph type="body" idx="1"/>
          </p:nvPr>
        </p:nvSpPr>
        <p:spPr>
          <a:noFill/>
        </p:spPr>
        <p:txBody>
          <a:bodyPr lIns="92075" tIns="46038" rIns="92075" bIns="46038"/>
          <a:lstStyle/>
          <a:p>
            <a:pPr eaLnBrk="1" hangingPunct="1"/>
            <a:r>
              <a:rPr lang="en-US" smtClean="0">
                <a:solidFill>
                  <a:srgbClr val="FF33FF"/>
                </a:solidFill>
              </a:rPr>
              <a:t>Kaveat Pendaftar adalah menggunakan Borang 19F</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fld id="{5423A203-4053-47F0-A602-08D83AD64D52}" type="datetime1">
              <a:rPr lang="en-US"/>
              <a:pPr/>
              <a:t>1/27/2016</a:t>
            </a:fld>
            <a:endParaRPr lang="en-US"/>
          </a:p>
        </p:txBody>
      </p:sp>
      <p:sp>
        <p:nvSpPr>
          <p:cNvPr id="12291" name="Footer Placeholder 4"/>
          <p:cNvSpPr>
            <a:spLocks noGrp="1"/>
          </p:cNvSpPr>
          <p:nvPr>
            <p:ph type="ftr" sz="quarter" idx="11"/>
          </p:nvPr>
        </p:nvSpPr>
        <p:spPr>
          <a:noFill/>
        </p:spPr>
        <p:txBody>
          <a:bodyPr/>
          <a:lstStyle/>
          <a:p>
            <a:r>
              <a:rPr lang="en-US"/>
              <a:t>INSTUN</a:t>
            </a:r>
          </a:p>
        </p:txBody>
      </p:sp>
      <p:sp>
        <p:nvSpPr>
          <p:cNvPr id="12292" name="Slide Number Placeholder 5"/>
          <p:cNvSpPr>
            <a:spLocks noGrp="1"/>
          </p:cNvSpPr>
          <p:nvPr>
            <p:ph type="sldNum" sz="quarter" idx="12"/>
          </p:nvPr>
        </p:nvSpPr>
        <p:spPr>
          <a:noFill/>
        </p:spPr>
        <p:txBody>
          <a:bodyPr/>
          <a:lstStyle/>
          <a:p>
            <a:fld id="{E5DB8C48-7168-4A57-AF01-D64E44FADD75}" type="slidenum">
              <a:rPr lang="en-US"/>
              <a:pPr/>
              <a:t>69</a:t>
            </a:fld>
            <a:endParaRPr lang="en-US"/>
          </a:p>
        </p:txBody>
      </p:sp>
      <p:sp>
        <p:nvSpPr>
          <p:cNvPr id="12293" name="Rectangle 2"/>
          <p:cNvSpPr>
            <a:spLocks noGrp="1" noChangeArrowheads="1"/>
          </p:cNvSpPr>
          <p:nvPr>
            <p:ph type="title"/>
          </p:nvPr>
        </p:nvSpPr>
        <p:spPr>
          <a:xfrm>
            <a:off x="685800" y="457200"/>
            <a:ext cx="7848600" cy="990600"/>
          </a:xfrm>
          <a:noFill/>
        </p:spPr>
        <p:txBody>
          <a:bodyPr anchor="b"/>
          <a:lstStyle/>
          <a:p>
            <a:pPr eaLnBrk="1" hangingPunct="1"/>
            <a:r>
              <a:rPr lang="en-US" sz="4000" smtClean="0">
                <a:solidFill>
                  <a:srgbClr val="FF0000"/>
                </a:solidFill>
              </a:rPr>
              <a:t>KESAN-KESAN KAVEAT PENDAFTAR</a:t>
            </a:r>
          </a:p>
        </p:txBody>
      </p:sp>
      <p:sp>
        <p:nvSpPr>
          <p:cNvPr id="11267" name="Rectangle 3"/>
          <p:cNvSpPr>
            <a:spLocks noGrp="1" noChangeArrowheads="1"/>
          </p:cNvSpPr>
          <p:nvPr>
            <p:ph type="body" idx="1"/>
          </p:nvPr>
        </p:nvSpPr>
        <p:spPr>
          <a:xfrm>
            <a:off x="1066800" y="1600200"/>
            <a:ext cx="7772400" cy="4114800"/>
          </a:xfrm>
          <a:noFill/>
        </p:spPr>
        <p:txBody>
          <a:bodyPr lIns="92075" tIns="46038" rIns="92075" bIns="46038"/>
          <a:lstStyle/>
          <a:p>
            <a:pPr eaLnBrk="1" hangingPunct="1"/>
            <a:r>
              <a:rPr lang="en-US" sz="2800" dirty="0" err="1" smtClean="0"/>
              <a:t>Kaveat</a:t>
            </a:r>
            <a:r>
              <a:rPr lang="en-US" sz="2800" dirty="0" smtClean="0"/>
              <a:t> </a:t>
            </a:r>
            <a:r>
              <a:rPr lang="en-US" sz="2800" dirty="0" err="1" smtClean="0"/>
              <a:t>Pendaftar</a:t>
            </a:r>
            <a:r>
              <a:rPr lang="en-US" sz="2800" dirty="0" smtClean="0"/>
              <a:t> </a:t>
            </a:r>
            <a:r>
              <a:rPr lang="en-US" sz="2800" dirty="0" err="1" smtClean="0"/>
              <a:t>melarang</a:t>
            </a:r>
            <a:r>
              <a:rPr lang="en-US" sz="2800" dirty="0" smtClean="0"/>
              <a:t> </a:t>
            </a:r>
            <a:r>
              <a:rPr lang="en-US" sz="2800" dirty="0" err="1" smtClean="0"/>
              <a:t>perkara-perkara</a:t>
            </a:r>
            <a:r>
              <a:rPr lang="en-US" sz="2800" dirty="0" smtClean="0"/>
              <a:t> </a:t>
            </a:r>
            <a:r>
              <a:rPr lang="en-US" sz="2800" dirty="0" err="1" smtClean="0"/>
              <a:t>berikut</a:t>
            </a:r>
            <a:r>
              <a:rPr lang="en-US" sz="2800" dirty="0" smtClean="0"/>
              <a:t> :</a:t>
            </a:r>
          </a:p>
          <a:p>
            <a:pPr lvl="1" eaLnBrk="1" hangingPunct="1"/>
            <a:r>
              <a:rPr lang="en-US" dirty="0" err="1" smtClean="0"/>
              <a:t>Pendaftaran</a:t>
            </a:r>
            <a:r>
              <a:rPr lang="en-US" dirty="0" smtClean="0"/>
              <a:t> </a:t>
            </a:r>
            <a:r>
              <a:rPr lang="en-US" dirty="0" err="1" smtClean="0"/>
              <a:t>suratcara</a:t>
            </a:r>
            <a:r>
              <a:rPr lang="en-US" dirty="0" smtClean="0"/>
              <a:t> </a:t>
            </a:r>
            <a:r>
              <a:rPr lang="en-US" dirty="0" err="1" smtClean="0"/>
              <a:t>urusniaga</a:t>
            </a:r>
            <a:r>
              <a:rPr lang="en-US" dirty="0" smtClean="0"/>
              <a:t> (</a:t>
            </a:r>
            <a:r>
              <a:rPr lang="en-US" dirty="0" err="1" smtClean="0"/>
              <a:t>termasuk</a:t>
            </a:r>
            <a:r>
              <a:rPr lang="en-US" dirty="0" smtClean="0"/>
              <a:t> </a:t>
            </a:r>
            <a:r>
              <a:rPr lang="en-US" dirty="0" err="1" smtClean="0"/>
              <a:t>Sijil</a:t>
            </a:r>
            <a:r>
              <a:rPr lang="en-US" dirty="0" smtClean="0"/>
              <a:t> </a:t>
            </a:r>
            <a:r>
              <a:rPr lang="en-US" dirty="0" err="1" smtClean="0"/>
              <a:t>Jualan</a:t>
            </a:r>
            <a:r>
              <a:rPr lang="en-US" dirty="0" smtClean="0"/>
              <a:t>)</a:t>
            </a:r>
          </a:p>
          <a:p>
            <a:pPr lvl="1" eaLnBrk="1" hangingPunct="1"/>
            <a:r>
              <a:rPr lang="en-US" dirty="0" err="1" smtClean="0"/>
              <a:t>Pemasukan</a:t>
            </a:r>
            <a:r>
              <a:rPr lang="en-US" dirty="0" smtClean="0"/>
              <a:t> </a:t>
            </a:r>
            <a:r>
              <a:rPr lang="en-US" dirty="0" err="1" smtClean="0"/>
              <a:t>catitan</a:t>
            </a:r>
            <a:r>
              <a:rPr lang="en-US" dirty="0" smtClean="0"/>
              <a:t> </a:t>
            </a:r>
            <a:r>
              <a:rPr lang="en-US" dirty="0" err="1" smtClean="0"/>
              <a:t>terhadap</a:t>
            </a:r>
            <a:r>
              <a:rPr lang="en-US" dirty="0" smtClean="0"/>
              <a:t> </a:t>
            </a:r>
            <a:r>
              <a:rPr lang="en-US" dirty="0" err="1" smtClean="0"/>
              <a:t>tuntutan</a:t>
            </a:r>
            <a:r>
              <a:rPr lang="en-US" dirty="0" smtClean="0"/>
              <a:t> </a:t>
            </a:r>
            <a:r>
              <a:rPr lang="en-US" dirty="0" err="1" smtClean="0"/>
              <a:t>kepada</a:t>
            </a:r>
            <a:r>
              <a:rPr lang="en-US" dirty="0" smtClean="0"/>
              <a:t> </a:t>
            </a:r>
            <a:r>
              <a:rPr lang="en-US" dirty="0" err="1" smtClean="0"/>
              <a:t>faedah</a:t>
            </a:r>
            <a:r>
              <a:rPr lang="en-US" dirty="0" smtClean="0"/>
              <a:t> </a:t>
            </a:r>
            <a:r>
              <a:rPr lang="en-US" dirty="0" err="1" smtClean="0"/>
              <a:t>sesuatu</a:t>
            </a:r>
            <a:r>
              <a:rPr lang="en-US" dirty="0" smtClean="0"/>
              <a:t> </a:t>
            </a:r>
            <a:r>
              <a:rPr lang="en-US" dirty="0" err="1" smtClean="0"/>
              <a:t>tenansi</a:t>
            </a:r>
            <a:r>
              <a:rPr lang="en-US" dirty="0" smtClean="0"/>
              <a:t> </a:t>
            </a:r>
            <a:r>
              <a:rPr lang="en-US" dirty="0" err="1" smtClean="0"/>
              <a:t>dikecuali</a:t>
            </a:r>
            <a:r>
              <a:rPr lang="en-US" dirty="0" smtClean="0"/>
              <a:t> </a:t>
            </a:r>
            <a:r>
              <a:rPr lang="en-US" dirty="0" err="1" smtClean="0"/>
              <a:t>daftaran</a:t>
            </a:r>
            <a:endParaRPr lang="en-US" dirty="0" smtClean="0"/>
          </a:p>
          <a:p>
            <a:pPr lvl="1" eaLnBrk="1" hangingPunct="1"/>
            <a:r>
              <a:rPr lang="en-US" dirty="0" err="1" smtClean="0"/>
              <a:t>Pemasukan</a:t>
            </a:r>
            <a:r>
              <a:rPr lang="en-US" dirty="0" smtClean="0"/>
              <a:t> </a:t>
            </a:r>
            <a:r>
              <a:rPr lang="en-US" dirty="0" err="1" smtClean="0"/>
              <a:t>mana-mana</a:t>
            </a:r>
            <a:r>
              <a:rPr lang="en-US" dirty="0" smtClean="0"/>
              <a:t> </a:t>
            </a:r>
            <a:r>
              <a:rPr lang="en-US" dirty="0" err="1" smtClean="0"/>
              <a:t>Kaveat</a:t>
            </a:r>
            <a:r>
              <a:rPr lang="en-US" dirty="0" smtClean="0"/>
              <a:t> </a:t>
            </a:r>
            <a:r>
              <a:rPr lang="en-US" dirty="0" err="1" smtClean="0"/>
              <a:t>Pemegang</a:t>
            </a:r>
            <a:r>
              <a:rPr lang="en-US" dirty="0" smtClean="0"/>
              <a:t> Lien</a:t>
            </a:r>
          </a:p>
          <a:p>
            <a:pPr eaLnBrk="1" hangingPunct="1"/>
            <a:r>
              <a:rPr lang="en-US" sz="2800" dirty="0" err="1" smtClean="0"/>
              <a:t>Larangan</a:t>
            </a:r>
            <a:r>
              <a:rPr lang="en-US" sz="2800" dirty="0" smtClean="0"/>
              <a:t> </a:t>
            </a:r>
            <a:r>
              <a:rPr lang="en-US" sz="2800" dirty="0" err="1" smtClean="0"/>
              <a:t>Kaveat</a:t>
            </a:r>
            <a:r>
              <a:rPr lang="en-US" sz="2800" dirty="0" smtClean="0"/>
              <a:t> </a:t>
            </a:r>
            <a:r>
              <a:rPr lang="en-US" sz="2800" dirty="0" err="1" smtClean="0"/>
              <a:t>hendaklah</a:t>
            </a:r>
            <a:r>
              <a:rPr lang="en-US" sz="2800" dirty="0" smtClean="0"/>
              <a:t> </a:t>
            </a:r>
            <a:r>
              <a:rPr lang="en-US" sz="2800" dirty="0" err="1" smtClean="0"/>
              <a:t>terpakai</a:t>
            </a:r>
            <a:r>
              <a:rPr lang="en-US" sz="2800" dirty="0" smtClean="0"/>
              <a:t> </a:t>
            </a:r>
            <a:r>
              <a:rPr lang="en-US" sz="2800" dirty="0" err="1" smtClean="0"/>
              <a:t>meskipun</a:t>
            </a:r>
            <a:r>
              <a:rPr lang="en-US" sz="2800" dirty="0" smtClean="0"/>
              <a:t> </a:t>
            </a:r>
            <a:r>
              <a:rPr lang="en-US" sz="2800" dirty="0" err="1" smtClean="0"/>
              <a:t>ia</a:t>
            </a:r>
            <a:r>
              <a:rPr lang="en-US" sz="2800" dirty="0" smtClean="0"/>
              <a:t> </a:t>
            </a:r>
            <a:r>
              <a:rPr lang="en-US" sz="2800" dirty="0" err="1" smtClean="0"/>
              <a:t>diserahkan</a:t>
            </a:r>
            <a:r>
              <a:rPr lang="en-US" sz="2800" dirty="0" smtClean="0"/>
              <a:t> </a:t>
            </a:r>
            <a:r>
              <a:rPr lang="en-US" sz="2800" dirty="0" err="1" smtClean="0"/>
              <a:t>sebelum</a:t>
            </a:r>
            <a:r>
              <a:rPr lang="en-US" sz="2800" dirty="0" smtClean="0"/>
              <a:t> </a:t>
            </a:r>
            <a:r>
              <a:rPr lang="en-US" sz="2800" dirty="0" err="1" smtClean="0"/>
              <a:t>kaveat</a:t>
            </a:r>
            <a:r>
              <a:rPr lang="en-US" sz="2800" dirty="0" smtClean="0"/>
              <a:t> </a:t>
            </a:r>
            <a:r>
              <a:rPr lang="en-US" sz="2800" dirty="0" err="1" smtClean="0"/>
              <a:t>dimasukkan</a:t>
            </a:r>
            <a:r>
              <a:rPr lang="en-US" sz="2800" dirty="0" smtClean="0"/>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anim calcmode="lin" valueType="num">
                                      <p:cBhvr additive="base">
                                        <p:cTn id="15"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1267">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 calcmode="lin" valueType="num">
                                      <p:cBhvr additive="base">
                                        <p:cTn id="19"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Rot="1" noChangeArrowheads="1"/>
          </p:cNvSpPr>
          <p:nvPr/>
        </p:nvSpPr>
        <p:spPr>
          <a:xfrm>
            <a:off x="539552" y="3645024"/>
            <a:ext cx="7992888" cy="1525576"/>
          </a:xfrm>
          <a:prstGeom prst="rect">
            <a:avLst/>
          </a:prstGeom>
          <a:solidFill>
            <a:schemeClr val="bg1">
              <a:lumMod val="85000"/>
            </a:schemeClr>
          </a:solidFill>
        </p:spPr>
        <p:txBody>
          <a:bodyPr/>
          <a:lstStyle/>
          <a:p>
            <a:pPr marL="360363" marR="0" lvl="0" indent="-360363" algn="just" defTabSz="914400" rtl="0" eaLnBrk="1" fontAlgn="auto" latinLnBrk="0" hangingPunct="1">
              <a:lnSpc>
                <a:spcPct val="80000"/>
              </a:lnSpc>
              <a:spcBef>
                <a:spcPct val="20000"/>
              </a:spcBef>
              <a:spcAft>
                <a:spcPts val="0"/>
              </a:spcAft>
              <a:buClrTx/>
              <a:buSzTx/>
              <a:buFont typeface="Wingdings" pitchFamily="2" charset="2"/>
              <a:buNone/>
              <a:tabLst/>
              <a:defRPr/>
            </a:pPr>
            <a:r>
              <a:rPr lang="en-US" sz="2800" dirty="0" smtClean="0"/>
              <a:t>D</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Tiada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urusniaga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boleh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dilaksanakan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kepada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seorang</a:t>
            </a:r>
            <a:r>
              <a:rPr lang="en-US" sz="2800" dirty="0" smtClean="0"/>
              <a:t> </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yang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bukan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warganegara</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atau</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syarikat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asing</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melainkan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kebenaran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diperolehi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terlebih</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dahulu</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dari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PBN (</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Seksyen</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433B KTN). </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539552" y="1942498"/>
            <a:ext cx="7992888" cy="1126462"/>
          </a:xfrm>
          <a:prstGeom prst="rect">
            <a:avLst/>
          </a:prstGeom>
          <a:solidFill>
            <a:schemeClr val="bg1">
              <a:lumMod val="85000"/>
            </a:schemeClr>
          </a:solidFill>
        </p:spPr>
        <p:txBody>
          <a:bodyPr wrap="square">
            <a:spAutoFit/>
          </a:bodyPr>
          <a:lstStyle/>
          <a:p>
            <a:pPr marL="360363" lvl="0" indent="-360363" algn="just">
              <a:lnSpc>
                <a:spcPct val="80000"/>
              </a:lnSpc>
              <a:spcBef>
                <a:spcPct val="20000"/>
              </a:spcBef>
              <a:defRPr/>
            </a:pPr>
            <a:r>
              <a:rPr lang="en-US" sz="2800" dirty="0"/>
              <a:t>C)</a:t>
            </a:r>
            <a:r>
              <a:rPr lang="en-US" sz="2800" dirty="0" err="1"/>
              <a:t>Tiada</a:t>
            </a:r>
            <a:r>
              <a:rPr lang="en-US" sz="2800" dirty="0"/>
              <a:t> </a:t>
            </a:r>
            <a:r>
              <a:rPr lang="en-US" sz="2800" dirty="0" err="1"/>
              <a:t>tanah</a:t>
            </a:r>
            <a:r>
              <a:rPr lang="en-US" sz="2800" dirty="0"/>
              <a:t> </a:t>
            </a:r>
            <a:r>
              <a:rPr lang="en-US" sz="2800" dirty="0" err="1"/>
              <a:t>ladang</a:t>
            </a:r>
            <a:r>
              <a:rPr lang="en-US" sz="2800" dirty="0"/>
              <a:t> </a:t>
            </a:r>
            <a:r>
              <a:rPr lang="en-US" sz="2800" dirty="0" err="1"/>
              <a:t>boleh</a:t>
            </a:r>
            <a:r>
              <a:rPr lang="en-US" sz="2800" dirty="0"/>
              <a:t> </a:t>
            </a:r>
            <a:r>
              <a:rPr lang="en-US" sz="2800" dirty="0" err="1" smtClean="0"/>
              <a:t>dipindahmilik</a:t>
            </a:r>
            <a:r>
              <a:rPr lang="en-US" sz="2800" dirty="0" smtClean="0"/>
              <a:t> </a:t>
            </a:r>
            <a:r>
              <a:rPr lang="en-US" sz="2800" dirty="0" err="1"/>
              <a:t>melainkan</a:t>
            </a:r>
            <a:r>
              <a:rPr lang="en-US" sz="2800" dirty="0"/>
              <a:t> </a:t>
            </a:r>
            <a:r>
              <a:rPr lang="en-US" sz="2800" dirty="0" err="1"/>
              <a:t>mendapat</a:t>
            </a:r>
            <a:r>
              <a:rPr lang="en-US" sz="2800" dirty="0"/>
              <a:t> </a:t>
            </a:r>
            <a:r>
              <a:rPr lang="en-US" sz="2800" dirty="0" err="1"/>
              <a:t>kelulusan</a:t>
            </a:r>
            <a:r>
              <a:rPr lang="en-US" sz="2800" dirty="0"/>
              <a:t> </a:t>
            </a:r>
            <a:r>
              <a:rPr lang="en-US" sz="2800" dirty="0" err="1"/>
              <a:t>Lembaga</a:t>
            </a:r>
            <a:r>
              <a:rPr lang="en-US" sz="2800" dirty="0"/>
              <a:t> Tanah </a:t>
            </a:r>
            <a:r>
              <a:rPr lang="en-US" sz="2800" dirty="0" err="1"/>
              <a:t>Ladang</a:t>
            </a:r>
            <a:r>
              <a:rPr lang="en-US" sz="2800" dirty="0"/>
              <a:t> (Estate Land Board) </a:t>
            </a:r>
            <a:r>
              <a:rPr lang="en-US" sz="2800" dirty="0" err="1"/>
              <a:t>terlebih</a:t>
            </a:r>
            <a:r>
              <a:rPr lang="en-US" sz="2800" dirty="0"/>
              <a:t> </a:t>
            </a:r>
            <a:r>
              <a:rPr lang="en-US" sz="2800" dirty="0" err="1"/>
              <a:t>dahulu</a:t>
            </a:r>
            <a:r>
              <a:rPr lang="en-US" sz="2800" dirty="0"/>
              <a:t> (</a:t>
            </a:r>
            <a:r>
              <a:rPr lang="en-US" sz="2800" dirty="0" err="1"/>
              <a:t>Seksyen</a:t>
            </a:r>
            <a:r>
              <a:rPr lang="en-US" sz="2800" dirty="0"/>
              <a:t> 214A KTN). </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fld id="{C987C1EC-4F09-42AA-8EBF-4AA1AD18EF5E}" type="datetime1">
              <a:rPr lang="en-US"/>
              <a:pPr/>
              <a:t>1/27/2016</a:t>
            </a:fld>
            <a:endParaRPr lang="en-US"/>
          </a:p>
        </p:txBody>
      </p:sp>
      <p:sp>
        <p:nvSpPr>
          <p:cNvPr id="13315" name="Footer Placeholder 4"/>
          <p:cNvSpPr>
            <a:spLocks noGrp="1"/>
          </p:cNvSpPr>
          <p:nvPr>
            <p:ph type="ftr" sz="quarter" idx="11"/>
          </p:nvPr>
        </p:nvSpPr>
        <p:spPr>
          <a:noFill/>
        </p:spPr>
        <p:txBody>
          <a:bodyPr/>
          <a:lstStyle/>
          <a:p>
            <a:r>
              <a:rPr lang="en-US"/>
              <a:t>INSTUN</a:t>
            </a:r>
          </a:p>
        </p:txBody>
      </p:sp>
      <p:sp>
        <p:nvSpPr>
          <p:cNvPr id="13316" name="Slide Number Placeholder 5"/>
          <p:cNvSpPr>
            <a:spLocks noGrp="1"/>
          </p:cNvSpPr>
          <p:nvPr>
            <p:ph type="sldNum" sz="quarter" idx="12"/>
          </p:nvPr>
        </p:nvSpPr>
        <p:spPr>
          <a:noFill/>
        </p:spPr>
        <p:txBody>
          <a:bodyPr/>
          <a:lstStyle/>
          <a:p>
            <a:fld id="{2709F68C-4789-44B0-8AD3-337138629D03}" type="slidenum">
              <a:rPr lang="en-US"/>
              <a:pPr/>
              <a:t>70</a:t>
            </a:fld>
            <a:endParaRPr lang="en-US"/>
          </a:p>
        </p:txBody>
      </p:sp>
      <p:sp>
        <p:nvSpPr>
          <p:cNvPr id="13317" name="Rectangle 2"/>
          <p:cNvSpPr>
            <a:spLocks noGrp="1" noChangeArrowheads="1"/>
          </p:cNvSpPr>
          <p:nvPr>
            <p:ph type="title"/>
          </p:nvPr>
        </p:nvSpPr>
        <p:spPr>
          <a:noFill/>
        </p:spPr>
        <p:txBody>
          <a:bodyPr anchor="b"/>
          <a:lstStyle/>
          <a:p>
            <a:pPr eaLnBrk="1" hangingPunct="1"/>
            <a:r>
              <a:rPr lang="en-US" smtClean="0">
                <a:solidFill>
                  <a:srgbClr val="FF0000"/>
                </a:solidFill>
              </a:rPr>
              <a:t>PENYAMPAIAN NOTIS</a:t>
            </a:r>
          </a:p>
        </p:txBody>
      </p:sp>
      <p:sp>
        <p:nvSpPr>
          <p:cNvPr id="12291" name="Rectangle 3"/>
          <p:cNvSpPr>
            <a:spLocks noGrp="1" noChangeArrowheads="1"/>
          </p:cNvSpPr>
          <p:nvPr>
            <p:ph type="body" idx="1"/>
          </p:nvPr>
        </p:nvSpPr>
        <p:spPr>
          <a:noFill/>
        </p:spPr>
        <p:txBody>
          <a:bodyPr lIns="92075" tIns="46038" rIns="92075" bIns="46038"/>
          <a:lstStyle/>
          <a:p>
            <a:pPr eaLnBrk="1" hangingPunct="1"/>
            <a:r>
              <a:rPr lang="en-US" smtClean="0"/>
              <a:t>Sebaik sahaja Kaveat  Pendaftar dimasukkan, Pendaftar hendaklah menyampaikan satu notis dalam Borang 19A kepada tuanpunya tanah dan orang yang berkepentingan mengenai pemasukan kaveat tersebut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checkerboard(across)">
                                      <p:cBhvr>
                                        <p:cTn id="7" dur="500"/>
                                        <p:tgtEl>
                                          <p:spTgt spid="122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fld id="{9FB2F936-A4DD-4E05-BD9C-324F9711F89C}" type="datetime1">
              <a:rPr lang="en-US"/>
              <a:pPr/>
              <a:t>1/27/2016</a:t>
            </a:fld>
            <a:endParaRPr lang="en-US"/>
          </a:p>
        </p:txBody>
      </p:sp>
      <p:sp>
        <p:nvSpPr>
          <p:cNvPr id="14339" name="Footer Placeholder 4"/>
          <p:cNvSpPr>
            <a:spLocks noGrp="1"/>
          </p:cNvSpPr>
          <p:nvPr>
            <p:ph type="ftr" sz="quarter" idx="11"/>
          </p:nvPr>
        </p:nvSpPr>
        <p:spPr>
          <a:noFill/>
        </p:spPr>
        <p:txBody>
          <a:bodyPr/>
          <a:lstStyle/>
          <a:p>
            <a:r>
              <a:rPr lang="en-US"/>
              <a:t>INSTUN</a:t>
            </a:r>
          </a:p>
        </p:txBody>
      </p:sp>
      <p:sp>
        <p:nvSpPr>
          <p:cNvPr id="14340" name="Slide Number Placeholder 5"/>
          <p:cNvSpPr>
            <a:spLocks noGrp="1"/>
          </p:cNvSpPr>
          <p:nvPr>
            <p:ph type="sldNum" sz="quarter" idx="12"/>
          </p:nvPr>
        </p:nvSpPr>
        <p:spPr>
          <a:noFill/>
        </p:spPr>
        <p:txBody>
          <a:bodyPr/>
          <a:lstStyle/>
          <a:p>
            <a:fld id="{0749D53B-EABB-4060-BAF4-39D3ADC1D22D}" type="slidenum">
              <a:rPr lang="en-US"/>
              <a:pPr/>
              <a:t>71</a:t>
            </a:fld>
            <a:endParaRPr lang="en-US"/>
          </a:p>
        </p:txBody>
      </p:sp>
      <p:sp>
        <p:nvSpPr>
          <p:cNvPr id="14341" name="Rectangle 2"/>
          <p:cNvSpPr>
            <a:spLocks noGrp="1" noChangeArrowheads="1"/>
          </p:cNvSpPr>
          <p:nvPr>
            <p:ph type="title"/>
          </p:nvPr>
        </p:nvSpPr>
        <p:spPr>
          <a:noFill/>
        </p:spPr>
        <p:txBody>
          <a:bodyPr anchor="b"/>
          <a:lstStyle/>
          <a:p>
            <a:pPr eaLnBrk="1" hangingPunct="1"/>
            <a:r>
              <a:rPr lang="en-US" smtClean="0">
                <a:solidFill>
                  <a:srgbClr val="FF0000"/>
                </a:solidFill>
              </a:rPr>
              <a:t>PEMBATALAN KAVEAT PENDAFTAR</a:t>
            </a:r>
          </a:p>
        </p:txBody>
      </p:sp>
      <p:sp>
        <p:nvSpPr>
          <p:cNvPr id="13315" name="Rectangle 3"/>
          <p:cNvSpPr>
            <a:spLocks noGrp="1" noChangeArrowheads="1"/>
          </p:cNvSpPr>
          <p:nvPr>
            <p:ph type="body" idx="1"/>
          </p:nvPr>
        </p:nvSpPr>
        <p:spPr>
          <a:xfrm>
            <a:off x="1371600" y="1752600"/>
            <a:ext cx="7620000" cy="4114800"/>
          </a:xfrm>
          <a:noFill/>
        </p:spPr>
        <p:txBody>
          <a:bodyPr lIns="92075" tIns="46038" rIns="92075" bIns="46038"/>
          <a:lstStyle/>
          <a:p>
            <a:pPr eaLnBrk="1" hangingPunct="1"/>
            <a:r>
              <a:rPr lang="en-US" dirty="0" err="1" smtClean="0">
                <a:solidFill>
                  <a:schemeClr val="tx2"/>
                </a:solidFill>
              </a:rPr>
              <a:t>Sesuatu</a:t>
            </a:r>
            <a:r>
              <a:rPr lang="en-US" dirty="0" smtClean="0">
                <a:solidFill>
                  <a:schemeClr val="tx2"/>
                </a:solidFill>
              </a:rPr>
              <a:t> </a:t>
            </a:r>
            <a:r>
              <a:rPr lang="en-US" dirty="0" err="1" smtClean="0">
                <a:solidFill>
                  <a:schemeClr val="tx2"/>
                </a:solidFill>
              </a:rPr>
              <a:t>Kaveat</a:t>
            </a:r>
            <a:r>
              <a:rPr lang="en-US" dirty="0" smtClean="0">
                <a:solidFill>
                  <a:schemeClr val="tx2"/>
                </a:solidFill>
              </a:rPr>
              <a:t> </a:t>
            </a:r>
            <a:r>
              <a:rPr lang="en-US" dirty="0" err="1" smtClean="0">
                <a:solidFill>
                  <a:schemeClr val="tx2"/>
                </a:solidFill>
              </a:rPr>
              <a:t>Pendaftar</a:t>
            </a:r>
            <a:r>
              <a:rPr lang="en-US" dirty="0" smtClean="0">
                <a:solidFill>
                  <a:schemeClr val="tx2"/>
                </a:solidFill>
              </a:rPr>
              <a:t> </a:t>
            </a:r>
            <a:r>
              <a:rPr lang="en-US" dirty="0" err="1" smtClean="0">
                <a:solidFill>
                  <a:schemeClr val="tx2"/>
                </a:solidFill>
              </a:rPr>
              <a:t>akan</a:t>
            </a:r>
            <a:r>
              <a:rPr lang="en-US" dirty="0" smtClean="0">
                <a:solidFill>
                  <a:schemeClr val="tx2"/>
                </a:solidFill>
              </a:rPr>
              <a:t> </a:t>
            </a:r>
            <a:r>
              <a:rPr lang="en-US" dirty="0" err="1" smtClean="0">
                <a:solidFill>
                  <a:schemeClr val="tx2"/>
                </a:solidFill>
              </a:rPr>
              <a:t>terus</a:t>
            </a:r>
            <a:r>
              <a:rPr lang="en-US" dirty="0" smtClean="0">
                <a:solidFill>
                  <a:schemeClr val="tx2"/>
                </a:solidFill>
              </a:rPr>
              <a:t> </a:t>
            </a:r>
            <a:r>
              <a:rPr lang="en-US" dirty="0" err="1" smtClean="0">
                <a:solidFill>
                  <a:schemeClr val="tx2"/>
                </a:solidFill>
              </a:rPr>
              <a:t>berkuatkuasa</a:t>
            </a:r>
            <a:r>
              <a:rPr lang="en-US" dirty="0" smtClean="0">
                <a:solidFill>
                  <a:schemeClr val="tx2"/>
                </a:solidFill>
              </a:rPr>
              <a:t> </a:t>
            </a:r>
            <a:r>
              <a:rPr lang="en-US" dirty="0" err="1" smtClean="0">
                <a:solidFill>
                  <a:schemeClr val="tx2"/>
                </a:solidFill>
              </a:rPr>
              <a:t>sehingga</a:t>
            </a:r>
            <a:r>
              <a:rPr lang="en-US" dirty="0" smtClean="0">
                <a:solidFill>
                  <a:schemeClr val="tx2"/>
                </a:solidFill>
              </a:rPr>
              <a:t> </a:t>
            </a:r>
            <a:r>
              <a:rPr lang="en-US" dirty="0" err="1" smtClean="0">
                <a:solidFill>
                  <a:schemeClr val="tx2"/>
                </a:solidFill>
              </a:rPr>
              <a:t>ianya</a:t>
            </a:r>
            <a:r>
              <a:rPr lang="en-US" dirty="0" smtClean="0">
                <a:solidFill>
                  <a:schemeClr val="tx2"/>
                </a:solidFill>
              </a:rPr>
              <a:t> </a:t>
            </a:r>
            <a:r>
              <a:rPr lang="en-US" dirty="0" err="1" smtClean="0">
                <a:solidFill>
                  <a:schemeClr val="tx2"/>
                </a:solidFill>
              </a:rPr>
              <a:t>dibatalkan</a:t>
            </a:r>
            <a:r>
              <a:rPr lang="en-US" dirty="0" smtClean="0">
                <a:solidFill>
                  <a:schemeClr val="tx2"/>
                </a:solidFill>
              </a:rPr>
              <a:t> </a:t>
            </a:r>
            <a:r>
              <a:rPr lang="en-US" dirty="0" err="1" smtClean="0">
                <a:solidFill>
                  <a:schemeClr val="tx2"/>
                </a:solidFill>
              </a:rPr>
              <a:t>oleh</a:t>
            </a:r>
            <a:r>
              <a:rPr lang="en-US" dirty="0" smtClean="0">
                <a:solidFill>
                  <a:schemeClr val="tx2"/>
                </a:solidFill>
              </a:rPr>
              <a:t> </a:t>
            </a:r>
            <a:r>
              <a:rPr lang="en-US" dirty="0" err="1" smtClean="0">
                <a:solidFill>
                  <a:schemeClr val="tx2"/>
                </a:solidFill>
              </a:rPr>
              <a:t>Pendaftar</a:t>
            </a:r>
            <a:endParaRPr lang="en-US" dirty="0" smtClean="0">
              <a:solidFill>
                <a:schemeClr val="tx2"/>
              </a:solidFill>
            </a:endParaRPr>
          </a:p>
          <a:p>
            <a:pPr lvl="1" eaLnBrk="1" hangingPunct="1"/>
            <a:r>
              <a:rPr lang="en-US" dirty="0" err="1" smtClean="0">
                <a:solidFill>
                  <a:schemeClr val="tx2"/>
                </a:solidFill>
              </a:rPr>
              <a:t>Atas</a:t>
            </a:r>
            <a:r>
              <a:rPr lang="en-US" dirty="0" smtClean="0">
                <a:solidFill>
                  <a:schemeClr val="tx2"/>
                </a:solidFill>
              </a:rPr>
              <a:t> </a:t>
            </a:r>
            <a:r>
              <a:rPr lang="en-US" dirty="0" err="1" smtClean="0">
                <a:solidFill>
                  <a:schemeClr val="tx2"/>
                </a:solidFill>
              </a:rPr>
              <a:t>usulnya</a:t>
            </a:r>
            <a:r>
              <a:rPr lang="en-US" dirty="0" smtClean="0">
                <a:solidFill>
                  <a:schemeClr val="tx2"/>
                </a:solidFill>
              </a:rPr>
              <a:t> </a:t>
            </a:r>
            <a:r>
              <a:rPr lang="en-US" dirty="0" err="1" smtClean="0">
                <a:solidFill>
                  <a:schemeClr val="tx2"/>
                </a:solidFill>
              </a:rPr>
              <a:t>sendiri</a:t>
            </a:r>
            <a:endParaRPr lang="en-US" dirty="0" smtClean="0">
              <a:solidFill>
                <a:schemeClr val="tx2"/>
              </a:solidFill>
            </a:endParaRPr>
          </a:p>
          <a:p>
            <a:pPr lvl="1" eaLnBrk="1" hangingPunct="1"/>
            <a:r>
              <a:rPr lang="en-US" dirty="0" err="1" smtClean="0">
                <a:solidFill>
                  <a:schemeClr val="tx2"/>
                </a:solidFill>
              </a:rPr>
              <a:t>Atas</a:t>
            </a:r>
            <a:r>
              <a:rPr lang="en-US" dirty="0" smtClean="0">
                <a:solidFill>
                  <a:schemeClr val="tx2"/>
                </a:solidFill>
              </a:rPr>
              <a:t> </a:t>
            </a:r>
            <a:r>
              <a:rPr lang="en-US" dirty="0" err="1" smtClean="0">
                <a:solidFill>
                  <a:schemeClr val="tx2"/>
                </a:solidFill>
              </a:rPr>
              <a:t>permohonan</a:t>
            </a:r>
            <a:r>
              <a:rPr lang="en-US" dirty="0" smtClean="0">
                <a:solidFill>
                  <a:schemeClr val="tx2"/>
                </a:solidFill>
              </a:rPr>
              <a:t> </a:t>
            </a:r>
            <a:r>
              <a:rPr lang="en-US" dirty="0" err="1" smtClean="0">
                <a:solidFill>
                  <a:schemeClr val="tx2"/>
                </a:solidFill>
              </a:rPr>
              <a:t>tuanpunya</a:t>
            </a:r>
            <a:r>
              <a:rPr lang="en-US" dirty="0" smtClean="0">
                <a:solidFill>
                  <a:schemeClr val="tx2"/>
                </a:solidFill>
              </a:rPr>
              <a:t> </a:t>
            </a:r>
            <a:r>
              <a:rPr lang="en-US" dirty="0" err="1" smtClean="0">
                <a:solidFill>
                  <a:schemeClr val="tx2"/>
                </a:solidFill>
              </a:rPr>
              <a:t>tanah</a:t>
            </a:r>
            <a:endParaRPr lang="en-US" dirty="0" smtClean="0">
              <a:solidFill>
                <a:schemeClr val="tx2"/>
              </a:solidFill>
            </a:endParaRPr>
          </a:p>
          <a:p>
            <a:pPr lvl="1" eaLnBrk="1" hangingPunct="1"/>
            <a:r>
              <a:rPr lang="en-US" dirty="0" err="1" smtClean="0">
                <a:solidFill>
                  <a:schemeClr val="tx2"/>
                </a:solidFill>
              </a:rPr>
              <a:t>Atas</a:t>
            </a:r>
            <a:r>
              <a:rPr lang="en-US" dirty="0" smtClean="0">
                <a:solidFill>
                  <a:schemeClr val="tx2"/>
                </a:solidFill>
              </a:rPr>
              <a:t> </a:t>
            </a:r>
            <a:r>
              <a:rPr lang="en-US" dirty="0" err="1" smtClean="0">
                <a:solidFill>
                  <a:schemeClr val="tx2"/>
                </a:solidFill>
              </a:rPr>
              <a:t>Perintah</a:t>
            </a:r>
            <a:r>
              <a:rPr lang="en-US" dirty="0" smtClean="0">
                <a:solidFill>
                  <a:schemeClr val="tx2"/>
                </a:solidFill>
              </a:rPr>
              <a:t> </a:t>
            </a:r>
            <a:r>
              <a:rPr lang="en-US" dirty="0" err="1" smtClean="0">
                <a:solidFill>
                  <a:schemeClr val="tx2"/>
                </a:solidFill>
              </a:rPr>
              <a:t>Mahkamah</a:t>
            </a:r>
            <a:r>
              <a:rPr lang="en-US" dirty="0" smtClean="0">
                <a:solidFill>
                  <a:schemeClr val="tx2"/>
                </a:solidFill>
              </a:rPr>
              <a:t> – </a:t>
            </a:r>
            <a:r>
              <a:rPr lang="en-US" dirty="0" err="1" smtClean="0">
                <a:solidFill>
                  <a:schemeClr val="tx2"/>
                </a:solidFill>
              </a:rPr>
              <a:t>Seksyen</a:t>
            </a:r>
            <a:r>
              <a:rPr lang="en-US" dirty="0" smtClean="0">
                <a:solidFill>
                  <a:schemeClr val="tx2"/>
                </a:solidFill>
              </a:rPr>
              <a:t> 418.</a:t>
            </a:r>
            <a:endParaRPr lang="en-US" dirty="0" smtClean="0">
              <a:solidFill>
                <a:schemeClr val="tx2"/>
              </a:solidFill>
            </a:endParaRPr>
          </a:p>
          <a:p>
            <a:pPr lvl="1" eaLnBrk="1" hangingPunct="1">
              <a:buFontTx/>
              <a:buNone/>
            </a:pPr>
            <a:endParaRPr lang="en-US" dirty="0" smtClean="0">
              <a:solidFill>
                <a:schemeClr val="tx2"/>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315">
                                            <p:txEl>
                                              <p:pRg st="1" end="1"/>
                                            </p:txEl>
                                          </p:spTgt>
                                        </p:tgtEl>
                                        <p:attrNameLst>
                                          <p:attrName>style.visibility</p:attrName>
                                        </p:attrNameLst>
                                      </p:cBhvr>
                                      <p:to>
                                        <p:strVal val="visible"/>
                                      </p:to>
                                    </p:set>
                                    <p:anim calcmode="lin" valueType="num">
                                      <p:cBhvr additive="base">
                                        <p:cTn id="11" dur="500" fill="hold"/>
                                        <p:tgtEl>
                                          <p:spTgt spid="1331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331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 calcmode="lin" valueType="num">
                                      <p:cBhvr additive="base">
                                        <p:cTn id="15"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331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3315">
                                            <p:txEl>
                                              <p:pRg st="3" end="3"/>
                                            </p:txEl>
                                          </p:spTgt>
                                        </p:tgtEl>
                                        <p:attrNameLst>
                                          <p:attrName>style.visibility</p:attrName>
                                        </p:attrNameLst>
                                      </p:cBhvr>
                                      <p:to>
                                        <p:strVal val="visible"/>
                                      </p:to>
                                    </p:set>
                                    <p:anim calcmode="lin" valueType="num">
                                      <p:cBhvr additive="base">
                                        <p:cTn id="19" dur="500" fill="hold"/>
                                        <p:tgtEl>
                                          <p:spTgt spid="1331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p>
            <a:fld id="{A653985D-DED5-4679-B521-26ECE3CABFA6}" type="datetime1">
              <a:rPr lang="en-US"/>
              <a:pPr/>
              <a:t>1/27/2016</a:t>
            </a:fld>
            <a:endParaRPr lang="en-US"/>
          </a:p>
        </p:txBody>
      </p:sp>
      <p:sp>
        <p:nvSpPr>
          <p:cNvPr id="15363" name="Footer Placeholder 4"/>
          <p:cNvSpPr>
            <a:spLocks noGrp="1"/>
          </p:cNvSpPr>
          <p:nvPr>
            <p:ph type="ftr" sz="quarter" idx="11"/>
          </p:nvPr>
        </p:nvSpPr>
        <p:spPr>
          <a:noFill/>
        </p:spPr>
        <p:txBody>
          <a:bodyPr/>
          <a:lstStyle/>
          <a:p>
            <a:r>
              <a:rPr lang="en-US"/>
              <a:t>INSTUN</a:t>
            </a:r>
          </a:p>
        </p:txBody>
      </p:sp>
      <p:sp>
        <p:nvSpPr>
          <p:cNvPr id="15364" name="Slide Number Placeholder 5"/>
          <p:cNvSpPr>
            <a:spLocks noGrp="1"/>
          </p:cNvSpPr>
          <p:nvPr>
            <p:ph type="sldNum" sz="quarter" idx="12"/>
          </p:nvPr>
        </p:nvSpPr>
        <p:spPr>
          <a:noFill/>
        </p:spPr>
        <p:txBody>
          <a:bodyPr/>
          <a:lstStyle/>
          <a:p>
            <a:fld id="{A2B1B9F3-1B8C-4996-BD79-74272D95498C}" type="slidenum">
              <a:rPr lang="en-US"/>
              <a:pPr/>
              <a:t>72</a:t>
            </a:fld>
            <a:endParaRPr lang="en-US"/>
          </a:p>
        </p:txBody>
      </p:sp>
      <p:sp>
        <p:nvSpPr>
          <p:cNvPr id="15365" name="Rectangle 2"/>
          <p:cNvSpPr>
            <a:spLocks noGrp="1" noChangeArrowheads="1"/>
          </p:cNvSpPr>
          <p:nvPr>
            <p:ph type="title"/>
          </p:nvPr>
        </p:nvSpPr>
        <p:spPr>
          <a:xfrm>
            <a:off x="762000" y="0"/>
            <a:ext cx="7772400" cy="838200"/>
          </a:xfrm>
          <a:noFill/>
        </p:spPr>
        <p:txBody>
          <a:bodyPr anchor="b"/>
          <a:lstStyle/>
          <a:p>
            <a:pPr eaLnBrk="1" hangingPunct="1"/>
            <a:r>
              <a:rPr lang="en-US" smtClean="0">
                <a:solidFill>
                  <a:srgbClr val="FF0000"/>
                </a:solidFill>
              </a:rPr>
              <a:t>KAVEAT PERSENDIRIAN</a:t>
            </a:r>
          </a:p>
        </p:txBody>
      </p:sp>
      <p:sp>
        <p:nvSpPr>
          <p:cNvPr id="14339" name="Rectangle 3"/>
          <p:cNvSpPr>
            <a:spLocks noGrp="1" noChangeArrowheads="1"/>
          </p:cNvSpPr>
          <p:nvPr>
            <p:ph type="body" idx="1"/>
          </p:nvPr>
        </p:nvSpPr>
        <p:spPr>
          <a:xfrm>
            <a:off x="1066800" y="1600200"/>
            <a:ext cx="8153400" cy="4267200"/>
          </a:xfrm>
          <a:noFill/>
        </p:spPr>
        <p:txBody>
          <a:bodyPr lIns="92075" tIns="46038" rIns="92075" bIns="46038"/>
          <a:lstStyle/>
          <a:p>
            <a:pPr eaLnBrk="1" hangingPunct="1"/>
            <a:r>
              <a:rPr lang="en-US" sz="2400" dirty="0" err="1" smtClean="0"/>
              <a:t>Kaveat</a:t>
            </a:r>
            <a:r>
              <a:rPr lang="en-US" sz="2400" dirty="0" smtClean="0"/>
              <a:t> </a:t>
            </a:r>
            <a:r>
              <a:rPr lang="en-US" sz="2400" dirty="0" err="1" smtClean="0"/>
              <a:t>persendirian</a:t>
            </a:r>
            <a:r>
              <a:rPr lang="en-US" sz="2400" dirty="0" smtClean="0"/>
              <a:t> </a:t>
            </a:r>
            <a:r>
              <a:rPr lang="en-US" sz="2400" dirty="0" err="1" smtClean="0"/>
              <a:t>boleh</a:t>
            </a:r>
            <a:r>
              <a:rPr lang="en-US" sz="2400" dirty="0" smtClean="0"/>
              <a:t> </a:t>
            </a:r>
            <a:r>
              <a:rPr lang="en-US" sz="2400" dirty="0" err="1" smtClean="0"/>
              <a:t>dimasukkan</a:t>
            </a:r>
            <a:r>
              <a:rPr lang="en-US" sz="2400" dirty="0" smtClean="0"/>
              <a:t> </a:t>
            </a:r>
            <a:r>
              <a:rPr lang="en-US" sz="2400" dirty="0" err="1" smtClean="0"/>
              <a:t>oleh</a:t>
            </a:r>
            <a:r>
              <a:rPr lang="en-US" sz="2400" dirty="0" smtClean="0"/>
              <a:t> </a:t>
            </a:r>
            <a:r>
              <a:rPr lang="en-US" sz="2400" dirty="0" err="1" smtClean="0"/>
              <a:t>Pendaftar</a:t>
            </a:r>
            <a:r>
              <a:rPr lang="en-US" sz="2400" dirty="0" smtClean="0"/>
              <a:t> </a:t>
            </a:r>
            <a:r>
              <a:rPr lang="en-US" sz="2400" dirty="0" err="1" smtClean="0"/>
              <a:t>atas</a:t>
            </a:r>
            <a:r>
              <a:rPr lang="en-US" sz="2400" dirty="0" smtClean="0"/>
              <a:t> </a:t>
            </a:r>
            <a:r>
              <a:rPr lang="en-US" sz="2400" dirty="0" err="1" smtClean="0"/>
              <a:t>permohonan</a:t>
            </a:r>
            <a:r>
              <a:rPr lang="en-US" sz="2400" dirty="0" smtClean="0"/>
              <a:t> orang </a:t>
            </a:r>
            <a:r>
              <a:rPr lang="en-US" sz="2400" dirty="0" err="1" smtClean="0"/>
              <a:t>atau</a:t>
            </a:r>
            <a:r>
              <a:rPr lang="en-US" sz="2400" dirty="0" smtClean="0"/>
              <a:t> </a:t>
            </a:r>
            <a:r>
              <a:rPr lang="en-US" sz="2400" dirty="0" err="1" smtClean="0"/>
              <a:t>badan</a:t>
            </a:r>
            <a:r>
              <a:rPr lang="en-US" sz="2400" dirty="0" smtClean="0"/>
              <a:t> </a:t>
            </a:r>
            <a:r>
              <a:rPr lang="en-US" sz="2400" dirty="0" err="1" smtClean="0"/>
              <a:t>berikut</a:t>
            </a:r>
            <a:r>
              <a:rPr lang="en-US" sz="2400" dirty="0" smtClean="0"/>
              <a:t> :</a:t>
            </a:r>
          </a:p>
          <a:p>
            <a:pPr lvl="1" eaLnBrk="1" hangingPunct="1"/>
            <a:r>
              <a:rPr lang="en-US" sz="2400" dirty="0" err="1" smtClean="0"/>
              <a:t>Mana-mana</a:t>
            </a:r>
            <a:r>
              <a:rPr lang="en-US" sz="2400" dirty="0" smtClean="0"/>
              <a:t> orang </a:t>
            </a:r>
            <a:r>
              <a:rPr lang="en-US" sz="2400" dirty="0" err="1" smtClean="0"/>
              <a:t>atau</a:t>
            </a:r>
            <a:r>
              <a:rPr lang="en-US" sz="2400" dirty="0" smtClean="0"/>
              <a:t> </a:t>
            </a:r>
            <a:r>
              <a:rPr lang="en-US" sz="2400" dirty="0" err="1" smtClean="0"/>
              <a:t>badan</a:t>
            </a:r>
            <a:r>
              <a:rPr lang="en-US" sz="2400" dirty="0" smtClean="0"/>
              <a:t> yang </a:t>
            </a:r>
            <a:r>
              <a:rPr lang="en-US" sz="2400" dirty="0" err="1" smtClean="0"/>
              <a:t>menuntut</a:t>
            </a:r>
            <a:r>
              <a:rPr lang="en-US" sz="2400" dirty="0" smtClean="0"/>
              <a:t> </a:t>
            </a:r>
            <a:r>
              <a:rPr lang="en-US" sz="2400" dirty="0" err="1" smtClean="0"/>
              <a:t>hak</a:t>
            </a:r>
            <a:r>
              <a:rPr lang="en-US" sz="2400" dirty="0" smtClean="0"/>
              <a:t> </a:t>
            </a:r>
            <a:r>
              <a:rPr lang="en-US" sz="2400" dirty="0" err="1" smtClean="0"/>
              <a:t>ke</a:t>
            </a:r>
            <a:r>
              <a:rPr lang="en-US" sz="2400" dirty="0" smtClean="0"/>
              <a:t> </a:t>
            </a:r>
            <a:r>
              <a:rPr lang="en-US" sz="2400" dirty="0" err="1" smtClean="0"/>
              <a:t>atas</a:t>
            </a:r>
            <a:r>
              <a:rPr lang="en-US" sz="2400" dirty="0" smtClean="0"/>
              <a:t> </a:t>
            </a:r>
            <a:r>
              <a:rPr lang="en-US" sz="2400" dirty="0" err="1" smtClean="0"/>
              <a:t>tanah</a:t>
            </a:r>
            <a:r>
              <a:rPr lang="en-US" sz="2400" dirty="0" smtClean="0"/>
              <a:t> </a:t>
            </a:r>
            <a:r>
              <a:rPr lang="en-US" sz="2400" dirty="0" err="1" smtClean="0"/>
              <a:t>milik</a:t>
            </a:r>
            <a:r>
              <a:rPr lang="en-US" sz="2400" dirty="0" smtClean="0"/>
              <a:t>/</a:t>
            </a:r>
            <a:r>
              <a:rPr lang="en-US" sz="2400" dirty="0" err="1" smtClean="0"/>
              <a:t>bahagian</a:t>
            </a:r>
            <a:r>
              <a:rPr lang="en-US" sz="2400" dirty="0" smtClean="0"/>
              <a:t> </a:t>
            </a:r>
            <a:r>
              <a:rPr lang="en-US" sz="2400" dirty="0" err="1" smtClean="0"/>
              <a:t>atau</a:t>
            </a:r>
            <a:r>
              <a:rPr lang="en-US" sz="2400" dirty="0" smtClean="0"/>
              <a:t> </a:t>
            </a:r>
            <a:r>
              <a:rPr lang="en-US" sz="2400" dirty="0" err="1" smtClean="0"/>
              <a:t>kepentingan</a:t>
            </a:r>
            <a:r>
              <a:rPr lang="en-US" sz="2400" dirty="0" smtClean="0"/>
              <a:t> </a:t>
            </a:r>
            <a:r>
              <a:rPr lang="en-US" sz="2400" dirty="0" err="1" smtClean="0"/>
              <a:t>berdaftar</a:t>
            </a:r>
            <a:endParaRPr lang="en-US" sz="2400" dirty="0" smtClean="0"/>
          </a:p>
          <a:p>
            <a:pPr lvl="1" eaLnBrk="1" hangingPunct="1"/>
            <a:r>
              <a:rPr lang="en-US" sz="2400" dirty="0" err="1" smtClean="0"/>
              <a:t>Mana-mana</a:t>
            </a:r>
            <a:r>
              <a:rPr lang="en-US" sz="2400" dirty="0" smtClean="0"/>
              <a:t> orang </a:t>
            </a:r>
            <a:r>
              <a:rPr lang="en-US" sz="2400" dirty="0" err="1" smtClean="0"/>
              <a:t>atau</a:t>
            </a:r>
            <a:r>
              <a:rPr lang="en-US" sz="2400" dirty="0" smtClean="0"/>
              <a:t> </a:t>
            </a:r>
            <a:r>
              <a:rPr lang="en-US" sz="2400" dirty="0" err="1" smtClean="0"/>
              <a:t>badan</a:t>
            </a:r>
            <a:r>
              <a:rPr lang="en-US" sz="2400" dirty="0" smtClean="0"/>
              <a:t> yang </a:t>
            </a:r>
            <a:r>
              <a:rPr lang="en-US" sz="2400" dirty="0" err="1" smtClean="0"/>
              <a:t>menuntut</a:t>
            </a:r>
            <a:r>
              <a:rPr lang="en-US" sz="2400" dirty="0" smtClean="0"/>
              <a:t> </a:t>
            </a:r>
            <a:r>
              <a:rPr lang="en-US" sz="2400" dirty="0" err="1" smtClean="0"/>
              <a:t>ianya</a:t>
            </a:r>
            <a:r>
              <a:rPr lang="en-US" sz="2400" dirty="0" smtClean="0"/>
              <a:t> </a:t>
            </a:r>
            <a:r>
              <a:rPr lang="en-US" sz="2400" dirty="0" err="1" smtClean="0"/>
              <a:t>berhak</a:t>
            </a:r>
            <a:r>
              <a:rPr lang="en-US" sz="2400" dirty="0" smtClean="0"/>
              <a:t> </a:t>
            </a:r>
            <a:r>
              <a:rPr lang="en-US" sz="2400" dirty="0" err="1" smtClean="0"/>
              <a:t>mendapat</a:t>
            </a:r>
            <a:r>
              <a:rPr lang="en-US" sz="2400" dirty="0" smtClean="0"/>
              <a:t> </a:t>
            </a:r>
            <a:r>
              <a:rPr lang="en-US" sz="2400" dirty="0" err="1" smtClean="0"/>
              <a:t>faedah</a:t>
            </a:r>
            <a:r>
              <a:rPr lang="en-US" sz="2400" dirty="0" smtClean="0"/>
              <a:t> di </a:t>
            </a:r>
            <a:r>
              <a:rPr lang="en-US" sz="2400" dirty="0" err="1" smtClean="0"/>
              <a:t>bawah</a:t>
            </a:r>
            <a:r>
              <a:rPr lang="en-US" sz="2400" dirty="0" smtClean="0"/>
              <a:t> </a:t>
            </a:r>
            <a:r>
              <a:rPr lang="en-US" sz="2400" dirty="0" err="1" smtClean="0"/>
              <a:t>mana-mana</a:t>
            </a:r>
            <a:r>
              <a:rPr lang="en-US" sz="2400" dirty="0" smtClean="0"/>
              <a:t> </a:t>
            </a:r>
            <a:r>
              <a:rPr lang="en-US" sz="2400" dirty="0" err="1" smtClean="0"/>
              <a:t>amanah</a:t>
            </a:r>
            <a:r>
              <a:rPr lang="en-US" sz="2400" dirty="0" smtClean="0"/>
              <a:t> yang </a:t>
            </a:r>
            <a:r>
              <a:rPr lang="en-US" sz="2400" dirty="0" err="1" smtClean="0"/>
              <a:t>melibatkan</a:t>
            </a:r>
            <a:r>
              <a:rPr lang="en-US" sz="2400" dirty="0" smtClean="0"/>
              <a:t> </a:t>
            </a:r>
            <a:r>
              <a:rPr lang="en-US" sz="2400" dirty="0" err="1" smtClean="0"/>
              <a:t>tanah</a:t>
            </a:r>
            <a:r>
              <a:rPr lang="en-US" sz="2400" dirty="0" smtClean="0"/>
              <a:t> </a:t>
            </a:r>
            <a:r>
              <a:rPr lang="en-US" sz="2400" dirty="0" err="1" smtClean="0"/>
              <a:t>atau</a:t>
            </a:r>
            <a:r>
              <a:rPr lang="en-US" sz="2400" dirty="0" smtClean="0"/>
              <a:t> </a:t>
            </a:r>
            <a:r>
              <a:rPr lang="en-US" sz="2400" dirty="0" err="1" smtClean="0"/>
              <a:t>kepentingan</a:t>
            </a:r>
            <a:endParaRPr lang="en-US" sz="2400" dirty="0" smtClean="0"/>
          </a:p>
          <a:p>
            <a:pPr lvl="1" eaLnBrk="1" hangingPunct="1"/>
            <a:r>
              <a:rPr lang="en-US" sz="2400" dirty="0" err="1" smtClean="0"/>
              <a:t>Penjaga</a:t>
            </a:r>
            <a:r>
              <a:rPr lang="en-US" sz="2400" dirty="0" smtClean="0"/>
              <a:t> </a:t>
            </a:r>
            <a:r>
              <a:rPr lang="en-US" sz="2400" dirty="0" err="1" smtClean="0"/>
              <a:t>atau</a:t>
            </a:r>
            <a:r>
              <a:rPr lang="en-US" sz="2400" dirty="0" smtClean="0"/>
              <a:t> wakil </a:t>
            </a:r>
            <a:r>
              <a:rPr lang="en-US" sz="2400" dirty="0" err="1" smtClean="0"/>
              <a:t>remaja</a:t>
            </a:r>
            <a:r>
              <a:rPr lang="en-US" sz="2400" dirty="0" smtClean="0"/>
              <a:t> yang </a:t>
            </a:r>
            <a:r>
              <a:rPr lang="en-US" sz="2400" dirty="0" err="1" smtClean="0"/>
              <a:t>menuntut</a:t>
            </a:r>
            <a:r>
              <a:rPr lang="en-US" sz="2400" dirty="0" smtClean="0"/>
              <a:t> </a:t>
            </a:r>
            <a:r>
              <a:rPr lang="en-US" sz="2400" dirty="0" err="1" smtClean="0"/>
              <a:t>faedah</a:t>
            </a:r>
            <a:r>
              <a:rPr lang="en-US" sz="2400" dirty="0" smtClean="0"/>
              <a:t> di </a:t>
            </a:r>
            <a:r>
              <a:rPr lang="en-US" sz="2400" dirty="0" err="1" smtClean="0"/>
              <a:t>bawah</a:t>
            </a:r>
            <a:r>
              <a:rPr lang="en-US" sz="2400" dirty="0" smtClean="0"/>
              <a:t> </a:t>
            </a:r>
            <a:r>
              <a:rPr lang="en-US" sz="2400" dirty="0" err="1" smtClean="0"/>
              <a:t>mana-mana</a:t>
            </a:r>
            <a:r>
              <a:rPr lang="en-US" sz="2400" dirty="0" smtClean="0"/>
              <a:t> </a:t>
            </a:r>
            <a:r>
              <a:rPr lang="en-US" sz="2400" dirty="0" err="1" smtClean="0"/>
              <a:t>amanah</a:t>
            </a:r>
            <a:r>
              <a:rPr lang="en-US" sz="2400" dirty="0" smtClean="0"/>
              <a:t> di </a:t>
            </a:r>
            <a:r>
              <a:rPr lang="en-US" sz="2400" dirty="0" err="1" smtClean="0"/>
              <a:t>atas</a:t>
            </a:r>
            <a:r>
              <a:rPr lang="en-US" sz="2400" dirty="0" smtClean="0"/>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anim calcmode="lin" valueType="num">
                                      <p:cBhvr additive="base">
                                        <p:cTn id="11"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433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anim calcmode="lin" valueType="num">
                                      <p:cBhvr additive="base">
                                        <p:cTn id="15"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433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anim calcmode="lin" valueType="num">
                                      <p:cBhvr additive="base">
                                        <p:cTn id="19"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3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fld id="{CF252B05-96F3-4EEE-9DC2-889E334E708F}" type="datetime1">
              <a:rPr lang="en-US"/>
              <a:pPr/>
              <a:t>1/27/2016</a:t>
            </a:fld>
            <a:endParaRPr lang="en-US"/>
          </a:p>
        </p:txBody>
      </p:sp>
      <p:sp>
        <p:nvSpPr>
          <p:cNvPr id="16387" name="Footer Placeholder 4"/>
          <p:cNvSpPr>
            <a:spLocks noGrp="1"/>
          </p:cNvSpPr>
          <p:nvPr>
            <p:ph type="ftr" sz="quarter" idx="11"/>
          </p:nvPr>
        </p:nvSpPr>
        <p:spPr>
          <a:noFill/>
        </p:spPr>
        <p:txBody>
          <a:bodyPr/>
          <a:lstStyle/>
          <a:p>
            <a:r>
              <a:rPr lang="en-US"/>
              <a:t>INSTUN</a:t>
            </a:r>
          </a:p>
        </p:txBody>
      </p:sp>
      <p:sp>
        <p:nvSpPr>
          <p:cNvPr id="16388" name="Slide Number Placeholder 5"/>
          <p:cNvSpPr>
            <a:spLocks noGrp="1"/>
          </p:cNvSpPr>
          <p:nvPr>
            <p:ph type="sldNum" sz="quarter" idx="12"/>
          </p:nvPr>
        </p:nvSpPr>
        <p:spPr>
          <a:noFill/>
        </p:spPr>
        <p:txBody>
          <a:bodyPr/>
          <a:lstStyle/>
          <a:p>
            <a:fld id="{42401925-CDEC-4648-90C3-70B9BBB6E202}" type="slidenum">
              <a:rPr lang="en-US"/>
              <a:pPr/>
              <a:t>73</a:t>
            </a:fld>
            <a:endParaRPr lang="en-US"/>
          </a:p>
        </p:txBody>
      </p:sp>
      <p:sp>
        <p:nvSpPr>
          <p:cNvPr id="16389" name="Rectangle 2"/>
          <p:cNvSpPr>
            <a:spLocks noGrp="1" noChangeArrowheads="1"/>
          </p:cNvSpPr>
          <p:nvPr>
            <p:ph type="title"/>
          </p:nvPr>
        </p:nvSpPr>
        <p:spPr>
          <a:noFill/>
        </p:spPr>
        <p:txBody>
          <a:bodyPr anchor="b"/>
          <a:lstStyle/>
          <a:p>
            <a:pPr eaLnBrk="1" hangingPunct="1"/>
            <a:r>
              <a:rPr lang="en-US" smtClean="0">
                <a:solidFill>
                  <a:srgbClr val="FF0000"/>
                </a:solidFill>
              </a:rPr>
              <a:t>BORANG KAVEAT</a:t>
            </a:r>
          </a:p>
        </p:txBody>
      </p:sp>
      <p:sp>
        <p:nvSpPr>
          <p:cNvPr id="15363" name="Rectangle 3"/>
          <p:cNvSpPr>
            <a:spLocks noGrp="1" noChangeArrowheads="1"/>
          </p:cNvSpPr>
          <p:nvPr>
            <p:ph type="body" idx="1"/>
          </p:nvPr>
        </p:nvSpPr>
        <p:spPr>
          <a:noFill/>
        </p:spPr>
        <p:txBody>
          <a:bodyPr lIns="92075" tIns="46038" rIns="92075" bIns="46038"/>
          <a:lstStyle/>
          <a:p>
            <a:pPr eaLnBrk="1" hangingPunct="1"/>
            <a:r>
              <a:rPr lang="en-US" smtClean="0">
                <a:solidFill>
                  <a:srgbClr val="CC3300"/>
                </a:solidFill>
              </a:rPr>
              <a:t>Permohonan Kaveat Persendirian adalah dalam Borang 19B dan disaksikan serta permohonan disertakan dengan akuan bersumpah mengenai tuntutan</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fld id="{C2B2C928-E1E1-43B0-B71D-2994820876AC}" type="datetime1">
              <a:rPr lang="en-US"/>
              <a:pPr/>
              <a:t>1/27/2016</a:t>
            </a:fld>
            <a:endParaRPr lang="en-US"/>
          </a:p>
        </p:txBody>
      </p:sp>
      <p:sp>
        <p:nvSpPr>
          <p:cNvPr id="17411" name="Footer Placeholder 4"/>
          <p:cNvSpPr>
            <a:spLocks noGrp="1"/>
          </p:cNvSpPr>
          <p:nvPr>
            <p:ph type="ftr" sz="quarter" idx="11"/>
          </p:nvPr>
        </p:nvSpPr>
        <p:spPr>
          <a:noFill/>
        </p:spPr>
        <p:txBody>
          <a:bodyPr/>
          <a:lstStyle/>
          <a:p>
            <a:r>
              <a:rPr lang="en-US"/>
              <a:t>INSTUN</a:t>
            </a:r>
          </a:p>
        </p:txBody>
      </p:sp>
      <p:sp>
        <p:nvSpPr>
          <p:cNvPr id="17412" name="Slide Number Placeholder 5"/>
          <p:cNvSpPr>
            <a:spLocks noGrp="1"/>
          </p:cNvSpPr>
          <p:nvPr>
            <p:ph type="sldNum" sz="quarter" idx="12"/>
          </p:nvPr>
        </p:nvSpPr>
        <p:spPr>
          <a:noFill/>
        </p:spPr>
        <p:txBody>
          <a:bodyPr/>
          <a:lstStyle/>
          <a:p>
            <a:fld id="{B942F7C5-0879-4949-828A-8A8CA0E93781}" type="slidenum">
              <a:rPr lang="en-US"/>
              <a:pPr/>
              <a:t>74</a:t>
            </a:fld>
            <a:endParaRPr lang="en-US"/>
          </a:p>
        </p:txBody>
      </p:sp>
      <p:sp>
        <p:nvSpPr>
          <p:cNvPr id="17413" name="Rectangle 2"/>
          <p:cNvSpPr>
            <a:spLocks noGrp="1" noChangeArrowheads="1"/>
          </p:cNvSpPr>
          <p:nvPr>
            <p:ph type="title"/>
          </p:nvPr>
        </p:nvSpPr>
        <p:spPr>
          <a:xfrm>
            <a:off x="1295400" y="457200"/>
            <a:ext cx="7543800" cy="1143000"/>
          </a:xfrm>
          <a:noFill/>
        </p:spPr>
        <p:txBody>
          <a:bodyPr anchor="b"/>
          <a:lstStyle/>
          <a:p>
            <a:pPr eaLnBrk="1" hangingPunct="1"/>
            <a:r>
              <a:rPr lang="en-US" smtClean="0">
                <a:solidFill>
                  <a:srgbClr val="CC3300"/>
                </a:solidFill>
              </a:rPr>
              <a:t>KESAN-KESAN KAVEAT PERSENDIRIAN</a:t>
            </a:r>
          </a:p>
        </p:txBody>
      </p:sp>
      <p:sp>
        <p:nvSpPr>
          <p:cNvPr id="16387" name="Rectangle 3"/>
          <p:cNvSpPr>
            <a:spLocks noGrp="1" noChangeArrowheads="1"/>
          </p:cNvSpPr>
          <p:nvPr>
            <p:ph type="body" idx="1"/>
          </p:nvPr>
        </p:nvSpPr>
        <p:spPr>
          <a:xfrm>
            <a:off x="1066800" y="1752600"/>
            <a:ext cx="7772400" cy="4114800"/>
          </a:xfrm>
          <a:noFill/>
        </p:spPr>
        <p:txBody>
          <a:bodyPr lIns="92075" tIns="46038" rIns="92075" bIns="46038"/>
          <a:lstStyle/>
          <a:p>
            <a:pPr eaLnBrk="1" hangingPunct="1"/>
            <a:r>
              <a:rPr lang="en-US" smtClean="0"/>
              <a:t>Kaveat Persendirian melarang perkara-perkara berikut :</a:t>
            </a:r>
          </a:p>
          <a:p>
            <a:pPr lvl="1" eaLnBrk="1" hangingPunct="1"/>
            <a:r>
              <a:rPr lang="en-US" smtClean="0"/>
              <a:t>Pendaftaran suratcara urusniaga dan pendaftaran sijil jualan</a:t>
            </a:r>
          </a:p>
          <a:p>
            <a:pPr lvl="1" eaLnBrk="1" hangingPunct="1"/>
            <a:r>
              <a:rPr lang="en-US" smtClean="0"/>
              <a:t>Pemasukan catitan terhadap tuntutan kepada faedah sesuatu tenansi dikecuali daftaran</a:t>
            </a:r>
          </a:p>
          <a:p>
            <a:pPr lvl="1" eaLnBrk="1" hangingPunct="1"/>
            <a:r>
              <a:rPr lang="en-US" smtClean="0"/>
              <a:t>Pemasukan mana-mana Kaveat Pemegang Lien</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0" fill="hold"/>
                                        <p:tgtEl>
                                          <p:spTgt spid="1638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16387">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6387">
                                            <p:txEl>
                                              <p:pRg st="1" end="1"/>
                                            </p:txEl>
                                          </p:spTgt>
                                        </p:tgtEl>
                                        <p:attrNameLst>
                                          <p:attrName>style.visibility</p:attrName>
                                        </p:attrNameLst>
                                      </p:cBhvr>
                                      <p:to>
                                        <p:strVal val="visible"/>
                                      </p:to>
                                    </p:set>
                                    <p:anim calcmode="lin" valueType="num">
                                      <p:cBhvr additive="base">
                                        <p:cTn id="11" dur="5000" fill="hold"/>
                                        <p:tgtEl>
                                          <p:spTgt spid="16387">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16387">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 calcmode="lin" valueType="num">
                                      <p:cBhvr additive="base">
                                        <p:cTn id="15" dur="5000" fill="hold"/>
                                        <p:tgtEl>
                                          <p:spTgt spid="16387">
                                            <p:txEl>
                                              <p:pRg st="2" end="2"/>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16387">
                                            <p:txEl>
                                              <p:pRg st="2" end="2"/>
                                            </p:txEl>
                                          </p:spTgt>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16387">
                                            <p:txEl>
                                              <p:pRg st="3" end="3"/>
                                            </p:txEl>
                                          </p:spTgt>
                                        </p:tgtEl>
                                        <p:attrNameLst>
                                          <p:attrName>style.visibility</p:attrName>
                                        </p:attrNameLst>
                                      </p:cBhvr>
                                      <p:to>
                                        <p:strVal val="visible"/>
                                      </p:to>
                                    </p:set>
                                    <p:anim calcmode="lin" valueType="num">
                                      <p:cBhvr additive="base">
                                        <p:cTn id="19" dur="5000" fill="hold"/>
                                        <p:tgtEl>
                                          <p:spTgt spid="16387">
                                            <p:txEl>
                                              <p:pRg st="3" end="3"/>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1638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p>
            <a:fld id="{7A9E64C7-BA3E-45ED-9F1D-15DC81F25AE3}" type="datetime1">
              <a:rPr lang="en-US"/>
              <a:pPr/>
              <a:t>1/27/2016</a:t>
            </a:fld>
            <a:endParaRPr lang="en-US"/>
          </a:p>
        </p:txBody>
      </p:sp>
      <p:sp>
        <p:nvSpPr>
          <p:cNvPr id="18435" name="Footer Placeholder 4"/>
          <p:cNvSpPr>
            <a:spLocks noGrp="1"/>
          </p:cNvSpPr>
          <p:nvPr>
            <p:ph type="ftr" sz="quarter" idx="11"/>
          </p:nvPr>
        </p:nvSpPr>
        <p:spPr>
          <a:noFill/>
        </p:spPr>
        <p:txBody>
          <a:bodyPr/>
          <a:lstStyle/>
          <a:p>
            <a:r>
              <a:rPr lang="en-US"/>
              <a:t>INSTUN</a:t>
            </a:r>
          </a:p>
        </p:txBody>
      </p:sp>
      <p:sp>
        <p:nvSpPr>
          <p:cNvPr id="18436" name="Rectangle 2"/>
          <p:cNvSpPr>
            <a:spLocks noGrp="1" noChangeArrowheads="1"/>
          </p:cNvSpPr>
          <p:nvPr>
            <p:ph type="title"/>
          </p:nvPr>
        </p:nvSpPr>
        <p:spPr>
          <a:xfrm>
            <a:off x="990600" y="152400"/>
            <a:ext cx="7543800" cy="1143000"/>
          </a:xfrm>
          <a:noFill/>
        </p:spPr>
        <p:txBody>
          <a:bodyPr anchor="b"/>
          <a:lstStyle/>
          <a:p>
            <a:pPr eaLnBrk="1" hangingPunct="1"/>
            <a:r>
              <a:rPr lang="en-US" sz="3600" smtClean="0">
                <a:solidFill>
                  <a:srgbClr val="FF0000"/>
                </a:solidFill>
              </a:rPr>
              <a:t>PEMBATALAN KAVEAT PERSENDIRIAN</a:t>
            </a:r>
          </a:p>
        </p:txBody>
      </p:sp>
      <p:sp>
        <p:nvSpPr>
          <p:cNvPr id="17411" name="Rectangle 3"/>
          <p:cNvSpPr>
            <a:spLocks noGrp="1" noChangeArrowheads="1"/>
          </p:cNvSpPr>
          <p:nvPr>
            <p:ph type="body" idx="1"/>
          </p:nvPr>
        </p:nvSpPr>
        <p:spPr>
          <a:xfrm>
            <a:off x="1219200" y="1219200"/>
            <a:ext cx="7772400" cy="5181600"/>
          </a:xfrm>
          <a:noFill/>
        </p:spPr>
        <p:txBody>
          <a:bodyPr lIns="92075" tIns="46038" rIns="92075" bIns="46038"/>
          <a:lstStyle/>
          <a:p>
            <a:pPr eaLnBrk="1" hangingPunct="1"/>
            <a:r>
              <a:rPr lang="en-US" dirty="0" err="1" smtClean="0"/>
              <a:t>Kaveat</a:t>
            </a:r>
            <a:r>
              <a:rPr lang="en-US" dirty="0" smtClean="0"/>
              <a:t> </a:t>
            </a:r>
            <a:r>
              <a:rPr lang="en-US" dirty="0" err="1" smtClean="0"/>
              <a:t>Persendirian</a:t>
            </a:r>
            <a:r>
              <a:rPr lang="en-US" dirty="0" smtClean="0"/>
              <a:t> </a:t>
            </a:r>
            <a:r>
              <a:rPr lang="en-US" dirty="0" err="1" smtClean="0"/>
              <a:t>boleh</a:t>
            </a:r>
            <a:r>
              <a:rPr lang="en-US" dirty="0" smtClean="0"/>
              <a:t> </a:t>
            </a:r>
            <a:r>
              <a:rPr lang="en-US" dirty="0" err="1" smtClean="0"/>
              <a:t>dibatalkan</a:t>
            </a:r>
            <a:r>
              <a:rPr lang="en-US" dirty="0" smtClean="0"/>
              <a:t> </a:t>
            </a:r>
            <a:r>
              <a:rPr lang="en-US" dirty="0" err="1" smtClean="0"/>
              <a:t>dalam</a:t>
            </a:r>
            <a:r>
              <a:rPr lang="en-US" dirty="0" smtClean="0"/>
              <a:t> </a:t>
            </a:r>
            <a:r>
              <a:rPr lang="en-US" dirty="0" err="1" smtClean="0"/>
              <a:t>keadaan</a:t>
            </a:r>
            <a:r>
              <a:rPr lang="en-US" dirty="0" smtClean="0"/>
              <a:t> </a:t>
            </a:r>
            <a:r>
              <a:rPr lang="en-US" dirty="0" err="1" smtClean="0"/>
              <a:t>berikut</a:t>
            </a:r>
            <a:r>
              <a:rPr lang="en-US" dirty="0" smtClean="0"/>
              <a:t> :</a:t>
            </a:r>
          </a:p>
          <a:p>
            <a:pPr lvl="1" eaLnBrk="1" hangingPunct="1"/>
            <a:r>
              <a:rPr lang="en-US" dirty="0" err="1" smtClean="0"/>
              <a:t>Atas</a:t>
            </a:r>
            <a:r>
              <a:rPr lang="en-US" dirty="0" smtClean="0"/>
              <a:t> </a:t>
            </a:r>
            <a:r>
              <a:rPr lang="en-US" dirty="0" err="1" smtClean="0"/>
              <a:t>penarikan</a:t>
            </a:r>
            <a:r>
              <a:rPr lang="en-US" dirty="0" smtClean="0"/>
              <a:t> </a:t>
            </a:r>
            <a:r>
              <a:rPr lang="en-US" dirty="0" err="1" smtClean="0"/>
              <a:t>balik</a:t>
            </a:r>
            <a:r>
              <a:rPr lang="en-US" dirty="0" smtClean="0"/>
              <a:t> </a:t>
            </a:r>
            <a:r>
              <a:rPr lang="en-US" dirty="0" err="1" smtClean="0"/>
              <a:t>oleh</a:t>
            </a:r>
            <a:r>
              <a:rPr lang="en-US" dirty="0" smtClean="0"/>
              <a:t> orang yang </a:t>
            </a:r>
            <a:r>
              <a:rPr lang="en-US" dirty="0" err="1" smtClean="0"/>
              <a:t>memasukkan</a:t>
            </a:r>
            <a:r>
              <a:rPr lang="en-US" dirty="0" smtClean="0"/>
              <a:t> </a:t>
            </a:r>
            <a:r>
              <a:rPr lang="en-US" dirty="0" err="1" smtClean="0"/>
              <a:t>kaveat</a:t>
            </a:r>
            <a:r>
              <a:rPr lang="en-US" dirty="0" smtClean="0"/>
              <a:t> </a:t>
            </a:r>
            <a:r>
              <a:rPr lang="en-US" dirty="0" err="1" smtClean="0"/>
              <a:t>menggunakan</a:t>
            </a:r>
            <a:r>
              <a:rPr lang="en-US" dirty="0" smtClean="0"/>
              <a:t> </a:t>
            </a:r>
            <a:r>
              <a:rPr lang="en-US" dirty="0" err="1" smtClean="0"/>
              <a:t>Borang</a:t>
            </a:r>
            <a:r>
              <a:rPr lang="en-US" dirty="0" smtClean="0"/>
              <a:t> 19G</a:t>
            </a:r>
          </a:p>
          <a:p>
            <a:pPr lvl="1" eaLnBrk="1" hangingPunct="1"/>
            <a:r>
              <a:rPr lang="en-US" dirty="0" err="1" smtClean="0"/>
              <a:t>Atas</a:t>
            </a:r>
            <a:r>
              <a:rPr lang="en-US" dirty="0" smtClean="0"/>
              <a:t> </a:t>
            </a:r>
            <a:r>
              <a:rPr lang="en-US" dirty="0" err="1" smtClean="0"/>
              <a:t>permohonan</a:t>
            </a:r>
            <a:r>
              <a:rPr lang="en-US" dirty="0" smtClean="0"/>
              <a:t> orang </a:t>
            </a:r>
            <a:r>
              <a:rPr lang="en-US" dirty="0" err="1" smtClean="0"/>
              <a:t>atau</a:t>
            </a:r>
            <a:r>
              <a:rPr lang="en-US" dirty="0" smtClean="0"/>
              <a:t> </a:t>
            </a:r>
            <a:r>
              <a:rPr lang="en-US" dirty="0" err="1" smtClean="0"/>
              <a:t>badan</a:t>
            </a:r>
            <a:r>
              <a:rPr lang="en-US" dirty="0" smtClean="0"/>
              <a:t> yang </a:t>
            </a:r>
            <a:r>
              <a:rPr lang="en-US" dirty="0" err="1" smtClean="0"/>
              <a:t>terikat</a:t>
            </a:r>
            <a:r>
              <a:rPr lang="en-US" dirty="0" smtClean="0"/>
              <a:t> </a:t>
            </a:r>
            <a:r>
              <a:rPr lang="en-US" dirty="0" err="1" smtClean="0"/>
              <a:t>dengan</a:t>
            </a:r>
            <a:r>
              <a:rPr lang="en-US" dirty="0" smtClean="0"/>
              <a:t> </a:t>
            </a:r>
            <a:r>
              <a:rPr lang="en-US" dirty="0" err="1" smtClean="0"/>
              <a:t>kaveat</a:t>
            </a:r>
            <a:r>
              <a:rPr lang="en-US" dirty="0" smtClean="0"/>
              <a:t> </a:t>
            </a:r>
            <a:r>
              <a:rPr lang="en-US" dirty="0" err="1" smtClean="0"/>
              <a:t>itu</a:t>
            </a:r>
            <a:r>
              <a:rPr lang="en-US" dirty="0"/>
              <a:t> </a:t>
            </a:r>
            <a:r>
              <a:rPr lang="en-US" dirty="0" smtClean="0"/>
              <a:t>(</a:t>
            </a:r>
            <a:r>
              <a:rPr lang="en-US" dirty="0" err="1" smtClean="0"/>
              <a:t>Borang</a:t>
            </a:r>
            <a:r>
              <a:rPr lang="en-US" dirty="0" smtClean="0"/>
              <a:t> 19H)</a:t>
            </a:r>
          </a:p>
          <a:p>
            <a:pPr lvl="2" eaLnBrk="1" hangingPunct="1"/>
            <a:r>
              <a:rPr lang="en-US" dirty="0" err="1" smtClean="0"/>
              <a:t>Notis</a:t>
            </a:r>
            <a:r>
              <a:rPr lang="en-US" dirty="0" smtClean="0"/>
              <a:t> </a:t>
            </a:r>
            <a:r>
              <a:rPr lang="en-US" dirty="0" err="1" smtClean="0"/>
              <a:t>kepada</a:t>
            </a:r>
            <a:r>
              <a:rPr lang="en-US" dirty="0" smtClean="0"/>
              <a:t> </a:t>
            </a:r>
            <a:r>
              <a:rPr lang="en-US" dirty="0" err="1" smtClean="0"/>
              <a:t>pengkaveat</a:t>
            </a:r>
            <a:r>
              <a:rPr lang="en-US" dirty="0" smtClean="0"/>
              <a:t> (</a:t>
            </a:r>
            <a:r>
              <a:rPr lang="en-US" dirty="0" err="1" smtClean="0"/>
              <a:t>Notis</a:t>
            </a:r>
            <a:r>
              <a:rPr lang="en-US" dirty="0" smtClean="0"/>
              <a:t> 19C)</a:t>
            </a:r>
          </a:p>
          <a:p>
            <a:pPr lvl="2" eaLnBrk="1" hangingPunct="1"/>
            <a:r>
              <a:rPr lang="en-US" dirty="0" err="1" smtClean="0"/>
              <a:t>Selepas</a:t>
            </a:r>
            <a:r>
              <a:rPr lang="en-US" dirty="0" smtClean="0"/>
              <a:t> 2 </a:t>
            </a:r>
            <a:r>
              <a:rPr lang="en-US" dirty="0" err="1" smtClean="0"/>
              <a:t>bulan</a:t>
            </a:r>
            <a:r>
              <a:rPr lang="en-US" dirty="0" smtClean="0"/>
              <a:t> (</a:t>
            </a:r>
            <a:r>
              <a:rPr lang="en-US" dirty="0" err="1" smtClean="0"/>
              <a:t>tanpa</a:t>
            </a:r>
            <a:r>
              <a:rPr lang="en-US" dirty="0" smtClean="0"/>
              <a:t> </a:t>
            </a:r>
            <a:r>
              <a:rPr lang="en-US" dirty="0" err="1" smtClean="0"/>
              <a:t>perintah</a:t>
            </a:r>
            <a:r>
              <a:rPr lang="en-US" dirty="0" smtClean="0"/>
              <a:t> </a:t>
            </a:r>
            <a:r>
              <a:rPr lang="en-US" dirty="0" err="1" smtClean="0"/>
              <a:t>mahkamah</a:t>
            </a:r>
            <a:r>
              <a:rPr lang="en-US" dirty="0" smtClean="0"/>
              <a:t> </a:t>
            </a:r>
            <a:r>
              <a:rPr lang="en-US" dirty="0" err="1" smtClean="0"/>
              <a:t>panjangkan</a:t>
            </a:r>
            <a:r>
              <a:rPr lang="en-US" dirty="0" smtClean="0"/>
              <a:t> </a:t>
            </a:r>
            <a:r>
              <a:rPr lang="en-US" dirty="0" err="1" smtClean="0"/>
              <a:t>tempoh</a:t>
            </a:r>
            <a:r>
              <a:rPr lang="en-US" dirty="0" smtClean="0"/>
              <a:t> </a:t>
            </a:r>
            <a:r>
              <a:rPr lang="en-US" dirty="0" err="1" smtClean="0"/>
              <a:t>notis</a:t>
            </a:r>
            <a:r>
              <a:rPr lang="en-US" dirty="0" smtClean="0"/>
              <a:t>) </a:t>
            </a:r>
            <a:r>
              <a:rPr lang="en-US" dirty="0" err="1" smtClean="0"/>
              <a:t>boleh</a:t>
            </a:r>
            <a:r>
              <a:rPr lang="en-US" dirty="0" smtClean="0"/>
              <a:t> </a:t>
            </a:r>
            <a:r>
              <a:rPr lang="en-US" dirty="0" err="1" smtClean="0"/>
              <a:t>dibatalkan</a:t>
            </a:r>
            <a:r>
              <a:rPr lang="en-US" dirty="0" smtClean="0"/>
              <a:t>. </a:t>
            </a:r>
          </a:p>
          <a:p>
            <a:pPr lvl="1" eaLnBrk="1" hangingPunct="1"/>
            <a:r>
              <a:rPr lang="en-US" dirty="0" err="1" smtClean="0"/>
              <a:t>Atas</a:t>
            </a:r>
            <a:r>
              <a:rPr lang="en-US" dirty="0" smtClean="0"/>
              <a:t> </a:t>
            </a:r>
            <a:r>
              <a:rPr lang="en-US" dirty="0" err="1" smtClean="0"/>
              <a:t>keputusan</a:t>
            </a:r>
            <a:r>
              <a:rPr lang="en-US" dirty="0" smtClean="0"/>
              <a:t> </a:t>
            </a:r>
            <a:r>
              <a:rPr lang="en-US" dirty="0" err="1" smtClean="0"/>
              <a:t>Mahkamah</a:t>
            </a:r>
            <a:r>
              <a:rPr lang="en-US" dirty="0" smtClean="0"/>
              <a:t> (Sek.327)</a:t>
            </a:r>
          </a:p>
          <a:p>
            <a:pPr lvl="1" eaLnBrk="1" hangingPunct="1"/>
            <a:r>
              <a:rPr lang="en-US" dirty="0" err="1" smtClean="0"/>
              <a:t>Setelah</a:t>
            </a:r>
            <a:r>
              <a:rPr lang="en-US" dirty="0" smtClean="0"/>
              <a:t> </a:t>
            </a:r>
            <a:r>
              <a:rPr lang="en-US" dirty="0" err="1" smtClean="0"/>
              <a:t>luput</a:t>
            </a:r>
            <a:r>
              <a:rPr lang="en-US" dirty="0" smtClean="0"/>
              <a:t> 6 </a:t>
            </a:r>
            <a:r>
              <a:rPr lang="en-US" dirty="0" err="1" smtClean="0"/>
              <a:t>tahun</a:t>
            </a:r>
            <a:endParaRPr lang="en-US" dirty="0" smtClean="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7411">
                                            <p:txEl>
                                              <p:pRg st="1" end="1"/>
                                            </p:txEl>
                                          </p:spTgt>
                                        </p:tgtEl>
                                        <p:attrNameLst>
                                          <p:attrName>style.visibility</p:attrName>
                                        </p:attrNameLst>
                                      </p:cBhvr>
                                      <p:to>
                                        <p:strVal val="visible"/>
                                      </p:to>
                                    </p:set>
                                    <p:anim calcmode="lin" valueType="num">
                                      <p:cBhvr additive="base">
                                        <p:cTn id="11" dur="5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741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7411">
                                            <p:txEl>
                                              <p:pRg st="2" end="2"/>
                                            </p:txEl>
                                          </p:spTgt>
                                        </p:tgtEl>
                                        <p:attrNameLst>
                                          <p:attrName>style.visibility</p:attrName>
                                        </p:attrNameLst>
                                      </p:cBhvr>
                                      <p:to>
                                        <p:strVal val="visible"/>
                                      </p:to>
                                    </p:set>
                                    <p:anim calcmode="lin" valueType="num">
                                      <p:cBhvr additive="base">
                                        <p:cTn id="15" dur="5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741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411">
                                            <p:txEl>
                                              <p:pRg st="3" end="3"/>
                                            </p:txEl>
                                          </p:spTgt>
                                        </p:tgtEl>
                                        <p:attrNameLst>
                                          <p:attrName>style.visibility</p:attrName>
                                        </p:attrNameLst>
                                      </p:cBhvr>
                                      <p:to>
                                        <p:strVal val="visible"/>
                                      </p:to>
                                    </p:set>
                                    <p:anim calcmode="lin" valueType="num">
                                      <p:cBhvr additive="base">
                                        <p:cTn id="19" dur="5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411">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anim calcmode="lin" valueType="num">
                                      <p:cBhvr additive="base">
                                        <p:cTn id="23" dur="5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7411">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7411">
                                            <p:txEl>
                                              <p:pRg st="5" end="5"/>
                                            </p:txEl>
                                          </p:spTgt>
                                        </p:tgtEl>
                                        <p:attrNameLst>
                                          <p:attrName>style.visibility</p:attrName>
                                        </p:attrNameLst>
                                      </p:cBhvr>
                                      <p:to>
                                        <p:strVal val="visible"/>
                                      </p:to>
                                    </p:set>
                                    <p:anim calcmode="lin" valueType="num">
                                      <p:cBhvr additive="base">
                                        <p:cTn id="27" dur="5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7411">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7411">
                                            <p:txEl>
                                              <p:pRg st="6" end="6"/>
                                            </p:txEl>
                                          </p:spTgt>
                                        </p:tgtEl>
                                        <p:attrNameLst>
                                          <p:attrName>style.visibility</p:attrName>
                                        </p:attrNameLst>
                                      </p:cBhvr>
                                      <p:to>
                                        <p:strVal val="visible"/>
                                      </p:to>
                                    </p:set>
                                    <p:anim calcmode="lin" valueType="num">
                                      <p:cBhvr additive="base">
                                        <p:cTn id="31" dur="500" fill="hold"/>
                                        <p:tgtEl>
                                          <p:spTgt spid="1741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411">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p>
            <a:fld id="{300F3587-1DCA-404D-AE46-6ADCE3F75BEB}" type="datetime1">
              <a:rPr lang="en-US"/>
              <a:pPr/>
              <a:t>1/27/2016</a:t>
            </a:fld>
            <a:endParaRPr lang="en-US"/>
          </a:p>
        </p:txBody>
      </p:sp>
      <p:sp>
        <p:nvSpPr>
          <p:cNvPr id="19459" name="Footer Placeholder 4"/>
          <p:cNvSpPr>
            <a:spLocks noGrp="1"/>
          </p:cNvSpPr>
          <p:nvPr>
            <p:ph type="ftr" sz="quarter" idx="11"/>
          </p:nvPr>
        </p:nvSpPr>
        <p:spPr>
          <a:noFill/>
        </p:spPr>
        <p:txBody>
          <a:bodyPr/>
          <a:lstStyle/>
          <a:p>
            <a:r>
              <a:rPr lang="en-US"/>
              <a:t>INSTUN</a:t>
            </a:r>
          </a:p>
        </p:txBody>
      </p:sp>
      <p:sp>
        <p:nvSpPr>
          <p:cNvPr id="19460" name="Slide Number Placeholder 5"/>
          <p:cNvSpPr>
            <a:spLocks noGrp="1"/>
          </p:cNvSpPr>
          <p:nvPr>
            <p:ph type="sldNum" sz="quarter" idx="12"/>
          </p:nvPr>
        </p:nvSpPr>
        <p:spPr>
          <a:noFill/>
        </p:spPr>
        <p:txBody>
          <a:bodyPr/>
          <a:lstStyle/>
          <a:p>
            <a:fld id="{1AB9DB0F-FB60-4EAE-B003-31C747FE0BEC}" type="slidenum">
              <a:rPr lang="en-US"/>
              <a:pPr/>
              <a:t>76</a:t>
            </a:fld>
            <a:endParaRPr lang="en-US"/>
          </a:p>
        </p:txBody>
      </p:sp>
      <p:sp>
        <p:nvSpPr>
          <p:cNvPr id="19461" name="Rectangle 2"/>
          <p:cNvSpPr>
            <a:spLocks noGrp="1" noChangeArrowheads="1"/>
          </p:cNvSpPr>
          <p:nvPr>
            <p:ph type="title"/>
          </p:nvPr>
        </p:nvSpPr>
        <p:spPr>
          <a:xfrm>
            <a:off x="685800" y="76200"/>
            <a:ext cx="7772400" cy="1143000"/>
          </a:xfrm>
          <a:noFill/>
        </p:spPr>
        <p:txBody>
          <a:bodyPr anchor="b"/>
          <a:lstStyle/>
          <a:p>
            <a:pPr eaLnBrk="1" hangingPunct="1"/>
            <a:r>
              <a:rPr lang="en-US" smtClean="0">
                <a:solidFill>
                  <a:srgbClr val="FF0000"/>
                </a:solidFill>
              </a:rPr>
              <a:t>KAVEAT AMANAH</a:t>
            </a:r>
            <a:r>
              <a:rPr lang="en-US" smtClean="0"/>
              <a:t> </a:t>
            </a:r>
          </a:p>
        </p:txBody>
      </p:sp>
      <p:sp>
        <p:nvSpPr>
          <p:cNvPr id="18435" name="Rectangle 3"/>
          <p:cNvSpPr>
            <a:spLocks noGrp="1" noChangeArrowheads="1"/>
          </p:cNvSpPr>
          <p:nvPr>
            <p:ph type="body" idx="1"/>
          </p:nvPr>
        </p:nvSpPr>
        <p:spPr>
          <a:xfrm>
            <a:off x="1295400" y="1600200"/>
            <a:ext cx="7772400" cy="4114800"/>
          </a:xfrm>
          <a:noFill/>
        </p:spPr>
        <p:txBody>
          <a:bodyPr lIns="92075" tIns="46038" rIns="92075" bIns="46038"/>
          <a:lstStyle/>
          <a:p>
            <a:pPr eaLnBrk="1" hangingPunct="1"/>
            <a:r>
              <a:rPr lang="en-US" sz="2400" smtClean="0"/>
              <a:t>Kaveat amanah boleh dimasukkan oleh Pendaftar mengenai mana-mana tanah atau kepentingan yang dipegang “sebagai pemegang amanah” atas permohonan</a:t>
            </a:r>
          </a:p>
          <a:p>
            <a:pPr lvl="1" eaLnBrk="1" hangingPunct="1"/>
            <a:r>
              <a:rPr lang="en-US" sz="2400" smtClean="0"/>
              <a:t>Pemegang amanah pada masa itu.</a:t>
            </a:r>
          </a:p>
          <a:p>
            <a:pPr lvl="1" eaLnBrk="1" hangingPunct="1"/>
            <a:r>
              <a:rPr lang="en-US" sz="2400" smtClean="0"/>
              <a:t>Orang atau badan yang mula-mula memindahmilik mana-mana tanah atau kepentingan kepada pemegang amanah.</a:t>
            </a:r>
          </a:p>
          <a:p>
            <a:pPr lvl="1" eaLnBrk="1" hangingPunct="1"/>
            <a:r>
              <a:rPr lang="en-US" sz="2400" smtClean="0"/>
              <a:t>Orang atau badan yang mengwujudkan apa-apa kepentingan untuk faedah pemegang amanah.</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additive="base">
                                        <p:cTn id="7" dur="500" fill="hold"/>
                                        <p:tgtEl>
                                          <p:spTgt spid="1843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843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18435">
                                            <p:txEl>
                                              <p:pRg st="1" end="1"/>
                                            </p:txEl>
                                          </p:spTgt>
                                        </p:tgtEl>
                                        <p:attrNameLst>
                                          <p:attrName>style.visibility</p:attrName>
                                        </p:attrNameLst>
                                      </p:cBhvr>
                                      <p:to>
                                        <p:strVal val="visible"/>
                                      </p:to>
                                    </p:set>
                                    <p:anim calcmode="lin" valueType="num">
                                      <p:cBhvr additive="base">
                                        <p:cTn id="11" dur="500" fill="hold"/>
                                        <p:tgtEl>
                                          <p:spTgt spid="1843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1843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8435">
                                            <p:txEl>
                                              <p:pRg st="2" end="2"/>
                                            </p:txEl>
                                          </p:spTgt>
                                        </p:tgtEl>
                                        <p:attrNameLst>
                                          <p:attrName>style.visibility</p:attrName>
                                        </p:attrNameLst>
                                      </p:cBhvr>
                                      <p:to>
                                        <p:strVal val="visible"/>
                                      </p:to>
                                    </p:set>
                                    <p:anim calcmode="lin" valueType="num">
                                      <p:cBhvr additive="base">
                                        <p:cTn id="15" dur="500" fill="hold"/>
                                        <p:tgtEl>
                                          <p:spTgt spid="1843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1843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p>
            <a:fld id="{261C3308-4C41-459D-828F-836B1389E9B6}" type="datetime1">
              <a:rPr lang="en-US"/>
              <a:pPr/>
              <a:t>1/27/2016</a:t>
            </a:fld>
            <a:endParaRPr lang="en-US"/>
          </a:p>
        </p:txBody>
      </p:sp>
      <p:sp>
        <p:nvSpPr>
          <p:cNvPr id="20483" name="Footer Placeholder 4"/>
          <p:cNvSpPr>
            <a:spLocks noGrp="1"/>
          </p:cNvSpPr>
          <p:nvPr>
            <p:ph type="ftr" sz="quarter" idx="11"/>
          </p:nvPr>
        </p:nvSpPr>
        <p:spPr>
          <a:noFill/>
        </p:spPr>
        <p:txBody>
          <a:bodyPr/>
          <a:lstStyle/>
          <a:p>
            <a:r>
              <a:rPr lang="en-US"/>
              <a:t>INSTUN</a:t>
            </a:r>
          </a:p>
        </p:txBody>
      </p:sp>
      <p:sp>
        <p:nvSpPr>
          <p:cNvPr id="20484" name="Slide Number Placeholder 5"/>
          <p:cNvSpPr>
            <a:spLocks noGrp="1"/>
          </p:cNvSpPr>
          <p:nvPr>
            <p:ph type="sldNum" sz="quarter" idx="12"/>
          </p:nvPr>
        </p:nvSpPr>
        <p:spPr>
          <a:noFill/>
        </p:spPr>
        <p:txBody>
          <a:bodyPr/>
          <a:lstStyle/>
          <a:p>
            <a:fld id="{C9EBE62C-F1A0-42A7-8CEC-BD474B088E95}" type="slidenum">
              <a:rPr lang="en-US"/>
              <a:pPr/>
              <a:t>77</a:t>
            </a:fld>
            <a:endParaRPr lang="en-US"/>
          </a:p>
        </p:txBody>
      </p:sp>
      <p:sp>
        <p:nvSpPr>
          <p:cNvPr id="20485" name="Rectangle 2"/>
          <p:cNvSpPr>
            <a:spLocks noGrp="1" noChangeArrowheads="1"/>
          </p:cNvSpPr>
          <p:nvPr>
            <p:ph type="title"/>
          </p:nvPr>
        </p:nvSpPr>
        <p:spPr>
          <a:noFill/>
        </p:spPr>
        <p:txBody>
          <a:bodyPr anchor="b"/>
          <a:lstStyle/>
          <a:p>
            <a:pPr eaLnBrk="1" hangingPunct="1"/>
            <a:r>
              <a:rPr lang="en-US" smtClean="0">
                <a:solidFill>
                  <a:srgbClr val="FF0000"/>
                </a:solidFill>
              </a:rPr>
              <a:t>BORANG KAVEAT</a:t>
            </a:r>
          </a:p>
        </p:txBody>
      </p:sp>
      <p:sp>
        <p:nvSpPr>
          <p:cNvPr id="19459" name="Rectangle 3"/>
          <p:cNvSpPr>
            <a:spLocks noGrp="1" noChangeArrowheads="1"/>
          </p:cNvSpPr>
          <p:nvPr>
            <p:ph type="body" idx="1"/>
          </p:nvPr>
        </p:nvSpPr>
        <p:spPr>
          <a:noFill/>
        </p:spPr>
        <p:txBody>
          <a:bodyPr lIns="92075" tIns="46038" rIns="92075" bIns="46038"/>
          <a:lstStyle/>
          <a:p>
            <a:pPr eaLnBrk="1" hangingPunct="1"/>
            <a:r>
              <a:rPr lang="en-US" smtClean="0"/>
              <a:t>Permohonan untuk memasukkan kaveat amanah adalah dalam borang 19E yang disaksikan dengan sempurna dan disertakan dengan suratcara yang memindahmilikkan atau mengwujudkan tanah atau kepentingan yang berkenaan.</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checkerboard(across)">
                                      <p:cBhvr>
                                        <p:cTn id="7" dur="500"/>
                                        <p:tgtEl>
                                          <p:spTgt spid="1945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p>
            <a:fld id="{920EC919-A4B3-4E06-B9B7-C336FE5D9684}" type="datetime1">
              <a:rPr lang="en-US"/>
              <a:pPr/>
              <a:t>1/27/2016</a:t>
            </a:fld>
            <a:endParaRPr lang="en-US"/>
          </a:p>
        </p:txBody>
      </p:sp>
      <p:sp>
        <p:nvSpPr>
          <p:cNvPr id="21507" name="Footer Placeholder 4"/>
          <p:cNvSpPr>
            <a:spLocks noGrp="1"/>
          </p:cNvSpPr>
          <p:nvPr>
            <p:ph type="ftr" sz="quarter" idx="11"/>
          </p:nvPr>
        </p:nvSpPr>
        <p:spPr>
          <a:noFill/>
        </p:spPr>
        <p:txBody>
          <a:bodyPr/>
          <a:lstStyle/>
          <a:p>
            <a:r>
              <a:rPr lang="en-US"/>
              <a:t>INSTUN</a:t>
            </a:r>
          </a:p>
        </p:txBody>
      </p:sp>
      <p:sp>
        <p:nvSpPr>
          <p:cNvPr id="21508" name="Slide Number Placeholder 5"/>
          <p:cNvSpPr>
            <a:spLocks noGrp="1"/>
          </p:cNvSpPr>
          <p:nvPr>
            <p:ph type="sldNum" sz="quarter" idx="12"/>
          </p:nvPr>
        </p:nvSpPr>
        <p:spPr>
          <a:noFill/>
        </p:spPr>
        <p:txBody>
          <a:bodyPr/>
          <a:lstStyle/>
          <a:p>
            <a:fld id="{79636F23-EF81-4B96-8B63-0F7D34AAB9E8}" type="slidenum">
              <a:rPr lang="en-US"/>
              <a:pPr/>
              <a:t>78</a:t>
            </a:fld>
            <a:endParaRPr lang="en-US"/>
          </a:p>
        </p:txBody>
      </p:sp>
      <p:sp>
        <p:nvSpPr>
          <p:cNvPr id="21509" name="Rectangle 2"/>
          <p:cNvSpPr>
            <a:spLocks noGrp="1" noChangeArrowheads="1"/>
          </p:cNvSpPr>
          <p:nvPr>
            <p:ph type="title"/>
          </p:nvPr>
        </p:nvSpPr>
        <p:spPr>
          <a:noFill/>
        </p:spPr>
        <p:txBody>
          <a:bodyPr anchor="b"/>
          <a:lstStyle/>
          <a:p>
            <a:pPr eaLnBrk="1" hangingPunct="1"/>
            <a:r>
              <a:rPr lang="en-US" smtClean="0">
                <a:solidFill>
                  <a:srgbClr val="FF0000"/>
                </a:solidFill>
              </a:rPr>
              <a:t>KESAN-KESAN KAVEAT AMANAH</a:t>
            </a:r>
          </a:p>
        </p:txBody>
      </p:sp>
      <p:sp>
        <p:nvSpPr>
          <p:cNvPr id="20483" name="Rectangle 3"/>
          <p:cNvSpPr>
            <a:spLocks noGrp="1" noChangeArrowheads="1"/>
          </p:cNvSpPr>
          <p:nvPr>
            <p:ph type="body" idx="1"/>
          </p:nvPr>
        </p:nvSpPr>
        <p:spPr>
          <a:noFill/>
        </p:spPr>
        <p:txBody>
          <a:bodyPr lIns="92075" tIns="46038" rIns="92075" bIns="46038"/>
          <a:lstStyle/>
          <a:p>
            <a:pPr eaLnBrk="1" hangingPunct="1"/>
            <a:r>
              <a:rPr lang="en-US" smtClean="0"/>
              <a:t>Kaveat Amanah melarang perkara-perkara berikut :</a:t>
            </a:r>
          </a:p>
          <a:p>
            <a:pPr lvl="1" eaLnBrk="1" hangingPunct="1"/>
            <a:r>
              <a:rPr lang="en-US" smtClean="0"/>
              <a:t>Pendaftaran suratcara urusniaga</a:t>
            </a:r>
          </a:p>
          <a:p>
            <a:pPr lvl="1" eaLnBrk="1" hangingPunct="1"/>
            <a:r>
              <a:rPr lang="en-US" smtClean="0"/>
              <a:t>Pemasukan catitan terhadap tuntutan kepada faedah sesuatu tenansi dikecuali daftaran</a:t>
            </a:r>
          </a:p>
          <a:p>
            <a:pPr lvl="1" eaLnBrk="1" hangingPunct="1"/>
            <a:r>
              <a:rPr lang="en-US" smtClean="0"/>
              <a:t>Pemasukan mana-mana Kaveat Pemegang Lien</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blinds(vertical)">
                                      <p:cBhvr>
                                        <p:cTn id="7" dur="500"/>
                                        <p:tgtEl>
                                          <p:spTgt spid="20483">
                                            <p:txEl>
                                              <p:pRg st="0" end="0"/>
                                            </p:txEl>
                                          </p:spTgt>
                                        </p:tgtEl>
                                      </p:cBhvr>
                                    </p:animEffect>
                                  </p:childTnLst>
                                </p:cTn>
                              </p:par>
                              <p:par>
                                <p:cTn id="8" presetID="3" presetClass="entr" presetSubtype="5" fill="hold" grpId="0" nodeType="withEffect">
                                  <p:stCondLst>
                                    <p:cond delay="0"/>
                                  </p:stCondLst>
                                  <p:childTnLst>
                                    <p:set>
                                      <p:cBhvr>
                                        <p:cTn id="9" dur="1" fill="hold">
                                          <p:stCondLst>
                                            <p:cond delay="0"/>
                                          </p:stCondLst>
                                        </p:cTn>
                                        <p:tgtEl>
                                          <p:spTgt spid="20483">
                                            <p:txEl>
                                              <p:pRg st="1" end="1"/>
                                            </p:txEl>
                                          </p:spTgt>
                                        </p:tgtEl>
                                        <p:attrNameLst>
                                          <p:attrName>style.visibility</p:attrName>
                                        </p:attrNameLst>
                                      </p:cBhvr>
                                      <p:to>
                                        <p:strVal val="visible"/>
                                      </p:to>
                                    </p:set>
                                    <p:animEffect transition="in" filter="blinds(vertical)">
                                      <p:cBhvr>
                                        <p:cTn id="10" dur="500"/>
                                        <p:tgtEl>
                                          <p:spTgt spid="20483">
                                            <p:txEl>
                                              <p:pRg st="1" end="1"/>
                                            </p:txEl>
                                          </p:spTgt>
                                        </p:tgtEl>
                                      </p:cBhvr>
                                    </p:animEffect>
                                  </p:childTnLst>
                                </p:cTn>
                              </p:par>
                              <p:par>
                                <p:cTn id="11" presetID="3" presetClass="entr" presetSubtype="5" fill="hold" grpId="0" nodeType="with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Effect transition="in" filter="blinds(vertical)">
                                      <p:cBhvr>
                                        <p:cTn id="13" dur="500"/>
                                        <p:tgtEl>
                                          <p:spTgt spid="20483">
                                            <p:txEl>
                                              <p:pRg st="2" end="2"/>
                                            </p:txEl>
                                          </p:spTgt>
                                        </p:tgtEl>
                                      </p:cBhvr>
                                    </p:animEffect>
                                  </p:childTnLst>
                                </p:cTn>
                              </p:par>
                              <p:par>
                                <p:cTn id="14" presetID="3" presetClass="entr" presetSubtype="5" fill="hold" grpId="0" nodeType="withEffect">
                                  <p:stCondLst>
                                    <p:cond delay="0"/>
                                  </p:stCondLst>
                                  <p:childTnLst>
                                    <p:set>
                                      <p:cBhvr>
                                        <p:cTn id="15" dur="1" fill="hold">
                                          <p:stCondLst>
                                            <p:cond delay="0"/>
                                          </p:stCondLst>
                                        </p:cTn>
                                        <p:tgtEl>
                                          <p:spTgt spid="20483">
                                            <p:txEl>
                                              <p:pRg st="3" end="3"/>
                                            </p:txEl>
                                          </p:spTgt>
                                        </p:tgtEl>
                                        <p:attrNameLst>
                                          <p:attrName>style.visibility</p:attrName>
                                        </p:attrNameLst>
                                      </p:cBhvr>
                                      <p:to>
                                        <p:strVal val="visible"/>
                                      </p:to>
                                    </p:set>
                                    <p:animEffect transition="in" filter="blinds(vertical)">
                                      <p:cBhvr>
                                        <p:cTn id="16" dur="5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fld id="{05BEAD60-608D-49AA-B682-5D7143031DF6}" type="datetime1">
              <a:rPr lang="en-US"/>
              <a:pPr/>
              <a:t>1/27/2016</a:t>
            </a:fld>
            <a:endParaRPr lang="en-US"/>
          </a:p>
        </p:txBody>
      </p:sp>
      <p:sp>
        <p:nvSpPr>
          <p:cNvPr id="22531" name="Footer Placeholder 4"/>
          <p:cNvSpPr>
            <a:spLocks noGrp="1"/>
          </p:cNvSpPr>
          <p:nvPr>
            <p:ph type="ftr" sz="quarter" idx="11"/>
          </p:nvPr>
        </p:nvSpPr>
        <p:spPr>
          <a:noFill/>
        </p:spPr>
        <p:txBody>
          <a:bodyPr/>
          <a:lstStyle/>
          <a:p>
            <a:r>
              <a:rPr lang="en-US"/>
              <a:t>INSTUN</a:t>
            </a:r>
          </a:p>
        </p:txBody>
      </p:sp>
      <p:sp>
        <p:nvSpPr>
          <p:cNvPr id="22532" name="Slide Number Placeholder 5"/>
          <p:cNvSpPr>
            <a:spLocks noGrp="1"/>
          </p:cNvSpPr>
          <p:nvPr>
            <p:ph type="sldNum" sz="quarter" idx="12"/>
          </p:nvPr>
        </p:nvSpPr>
        <p:spPr>
          <a:noFill/>
        </p:spPr>
        <p:txBody>
          <a:bodyPr/>
          <a:lstStyle/>
          <a:p>
            <a:fld id="{F3875438-AC5D-4003-9471-EFC7D4382536}" type="slidenum">
              <a:rPr lang="en-US"/>
              <a:pPr/>
              <a:t>79</a:t>
            </a:fld>
            <a:endParaRPr lang="en-US"/>
          </a:p>
        </p:txBody>
      </p:sp>
      <p:sp>
        <p:nvSpPr>
          <p:cNvPr id="22533" name="Rectangle 2"/>
          <p:cNvSpPr>
            <a:spLocks noGrp="1" noChangeArrowheads="1"/>
          </p:cNvSpPr>
          <p:nvPr>
            <p:ph type="title"/>
          </p:nvPr>
        </p:nvSpPr>
        <p:spPr>
          <a:noFill/>
        </p:spPr>
        <p:txBody>
          <a:bodyPr anchor="b"/>
          <a:lstStyle/>
          <a:p>
            <a:pPr eaLnBrk="1" hangingPunct="1"/>
            <a:r>
              <a:rPr lang="en-US" smtClean="0">
                <a:solidFill>
                  <a:srgbClr val="FF0000"/>
                </a:solidFill>
              </a:rPr>
              <a:t>PEMBATALAN KAVEAT AMANAH</a:t>
            </a:r>
          </a:p>
        </p:txBody>
      </p:sp>
      <p:sp>
        <p:nvSpPr>
          <p:cNvPr id="22534" name="Rectangle 3"/>
          <p:cNvSpPr>
            <a:spLocks noGrp="1" noChangeArrowheads="1"/>
          </p:cNvSpPr>
          <p:nvPr>
            <p:ph type="body" idx="1"/>
          </p:nvPr>
        </p:nvSpPr>
        <p:spPr>
          <a:noFill/>
        </p:spPr>
        <p:txBody>
          <a:bodyPr lIns="92075" tIns="46038" rIns="92075" bIns="46038"/>
          <a:lstStyle/>
          <a:p>
            <a:pPr eaLnBrk="1" hangingPunct="1"/>
            <a:r>
              <a:rPr lang="en-US" smtClean="0"/>
              <a:t>Kaveat amanah boleh dibatalkan oleh Pendaftar </a:t>
            </a:r>
          </a:p>
          <a:p>
            <a:pPr lvl="1" eaLnBrk="1" hangingPunct="1"/>
            <a:r>
              <a:rPr lang="en-US" smtClean="0"/>
              <a:t>Atas permintaan pemegang amanah dan semua orang atau badan yang berhak mendapat faedah di bawah amanah itu</a:t>
            </a:r>
          </a:p>
        </p:txBody>
      </p:sp>
    </p:spTree>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1500174"/>
            <a:ext cx="7929618" cy="3046988"/>
          </a:xfrm>
          <a:prstGeom prst="rect">
            <a:avLst/>
          </a:prstGeom>
          <a:solidFill>
            <a:schemeClr val="bg1">
              <a:lumMod val="85000"/>
            </a:schemeClr>
          </a:solidFill>
        </p:spPr>
        <p:txBody>
          <a:bodyPr wrap="square" rtlCol="0">
            <a:spAutoFit/>
          </a:bodyPr>
          <a:lstStyle/>
          <a:p>
            <a:pPr marL="360363" indent="-360363" algn="just">
              <a:defRPr/>
            </a:pPr>
            <a:r>
              <a:rPr lang="en-US" sz="2400" dirty="0" smtClean="0">
                <a:solidFill>
                  <a:srgbClr val="FF0000"/>
                </a:solidFill>
              </a:rPr>
              <a:t>E) 	SEKATAN </a:t>
            </a:r>
            <a:r>
              <a:rPr lang="en-US" sz="2400" dirty="0">
                <a:solidFill>
                  <a:srgbClr val="FF0000"/>
                </a:solidFill>
              </a:rPr>
              <a:t>TERHADAP TANAH PERTANIAN</a:t>
            </a:r>
          </a:p>
          <a:p>
            <a:pPr marL="360363" indent="-360363" algn="just">
              <a:defRPr/>
            </a:pPr>
            <a:r>
              <a:rPr lang="en-US" sz="2400" dirty="0" smtClean="0">
                <a:solidFill>
                  <a:srgbClr val="FF0000"/>
                </a:solidFill>
              </a:rPr>
              <a:t>	</a:t>
            </a:r>
            <a:r>
              <a:rPr lang="en-US" sz="2400" dirty="0" err="1" smtClean="0">
                <a:solidFill>
                  <a:srgbClr val="FF0000"/>
                </a:solidFill>
              </a:rPr>
              <a:t>Subseksyen</a:t>
            </a:r>
            <a:r>
              <a:rPr lang="en-US" sz="2400" dirty="0" smtClean="0">
                <a:solidFill>
                  <a:srgbClr val="FF0000"/>
                </a:solidFill>
              </a:rPr>
              <a:t> (3) </a:t>
            </a:r>
            <a:r>
              <a:rPr lang="en-US" sz="2400" dirty="0" err="1" smtClean="0">
                <a:solidFill>
                  <a:srgbClr val="FF0000"/>
                </a:solidFill>
              </a:rPr>
              <a:t>Seksyen</a:t>
            </a:r>
            <a:r>
              <a:rPr lang="en-US" sz="2400" dirty="0" smtClean="0">
                <a:solidFill>
                  <a:srgbClr val="FF0000"/>
                </a:solidFill>
              </a:rPr>
              <a:t> 205</a:t>
            </a:r>
          </a:p>
          <a:p>
            <a:pPr lvl="1" algn="just">
              <a:defRPr/>
            </a:pPr>
            <a:r>
              <a:rPr lang="en-US" sz="2400" dirty="0" err="1" smtClean="0"/>
              <a:t>Tiada</a:t>
            </a:r>
            <a:r>
              <a:rPr lang="en-US" sz="2400" dirty="0" smtClean="0"/>
              <a:t> </a:t>
            </a:r>
            <a:r>
              <a:rPr lang="en-US" sz="2400" dirty="0" err="1" smtClean="0"/>
              <a:t>urusniaga</a:t>
            </a:r>
            <a:r>
              <a:rPr lang="en-US" sz="2400" dirty="0" smtClean="0"/>
              <a:t> </a:t>
            </a:r>
            <a:r>
              <a:rPr lang="en-US" sz="2400" dirty="0" err="1" smtClean="0"/>
              <a:t>boleh</a:t>
            </a:r>
            <a:r>
              <a:rPr lang="en-US" sz="2400" dirty="0" smtClean="0"/>
              <a:t> </a:t>
            </a:r>
            <a:r>
              <a:rPr lang="en-US" sz="2400" dirty="0" err="1" smtClean="0"/>
              <a:t>dilakukan</a:t>
            </a:r>
            <a:r>
              <a:rPr lang="en-US" sz="2400" dirty="0" smtClean="0"/>
              <a:t> </a:t>
            </a:r>
            <a:r>
              <a:rPr lang="en-US" sz="2400" dirty="0" err="1" smtClean="0"/>
              <a:t>terhadap</a:t>
            </a:r>
            <a:r>
              <a:rPr lang="en-US" sz="2400" dirty="0" smtClean="0"/>
              <a:t> </a:t>
            </a:r>
            <a:r>
              <a:rPr lang="en-US" sz="2400" dirty="0" err="1" smtClean="0"/>
              <a:t>tanah</a:t>
            </a:r>
            <a:r>
              <a:rPr lang="en-US" sz="2400" dirty="0" smtClean="0"/>
              <a:t> yang</a:t>
            </a:r>
          </a:p>
          <a:p>
            <a:pPr lvl="1" algn="just">
              <a:defRPr/>
            </a:pPr>
            <a:r>
              <a:rPr lang="en-US" sz="2400" dirty="0" err="1" smtClean="0"/>
              <a:t>mempunyai</a:t>
            </a:r>
            <a:r>
              <a:rPr lang="en-US" sz="2400" dirty="0" smtClean="0"/>
              <a:t> </a:t>
            </a:r>
            <a:r>
              <a:rPr lang="en-US" sz="2400" dirty="0" err="1" smtClean="0"/>
              <a:t>kategori</a:t>
            </a:r>
            <a:r>
              <a:rPr lang="en-US" sz="2400" dirty="0" smtClean="0"/>
              <a:t> “</a:t>
            </a:r>
            <a:r>
              <a:rPr lang="en-US" sz="2400" dirty="0" err="1" smtClean="0"/>
              <a:t>Pertanian</a:t>
            </a:r>
            <a:r>
              <a:rPr lang="en-US" sz="2400" dirty="0" smtClean="0"/>
              <a:t>” </a:t>
            </a:r>
            <a:r>
              <a:rPr lang="en-US" sz="2400" dirty="0" err="1" smtClean="0"/>
              <a:t>jika</a:t>
            </a:r>
            <a:r>
              <a:rPr lang="en-US" sz="2400" dirty="0" smtClean="0"/>
              <a:t> </a:t>
            </a:r>
            <a:r>
              <a:rPr lang="en-US" sz="2400" dirty="0" err="1" smtClean="0"/>
              <a:t>urusniaga</a:t>
            </a:r>
            <a:r>
              <a:rPr lang="en-US" sz="2400" dirty="0" smtClean="0"/>
              <a:t> </a:t>
            </a:r>
            <a:r>
              <a:rPr lang="en-US" sz="2400" dirty="0" err="1" smtClean="0"/>
              <a:t>tersebut</a:t>
            </a:r>
            <a:r>
              <a:rPr lang="en-US" sz="2400" dirty="0" smtClean="0"/>
              <a:t> </a:t>
            </a:r>
          </a:p>
          <a:p>
            <a:pPr lvl="1" algn="just">
              <a:defRPr/>
            </a:pPr>
            <a:r>
              <a:rPr lang="en-US" sz="2400" dirty="0" err="1" smtClean="0"/>
              <a:t>akan</a:t>
            </a:r>
            <a:r>
              <a:rPr lang="en-US" sz="2400" dirty="0" smtClean="0"/>
              <a:t> </a:t>
            </a:r>
            <a:r>
              <a:rPr lang="en-US" sz="2400" dirty="0" err="1" smtClean="0"/>
              <a:t>mewujudkan</a:t>
            </a:r>
            <a:r>
              <a:rPr lang="en-US" sz="2400" dirty="0" smtClean="0"/>
              <a:t> </a:t>
            </a:r>
            <a:r>
              <a:rPr lang="en-US" sz="2400" dirty="0" err="1" smtClean="0"/>
              <a:t>syer</a:t>
            </a:r>
            <a:r>
              <a:rPr lang="en-US" sz="2400" dirty="0" smtClean="0"/>
              <a:t> yang </a:t>
            </a:r>
            <a:r>
              <a:rPr lang="en-US" sz="2400" dirty="0" err="1" smtClean="0"/>
              <a:t>tidak</a:t>
            </a:r>
            <a:r>
              <a:rPr lang="en-US" sz="2400" dirty="0" smtClean="0"/>
              <a:t> </a:t>
            </a:r>
            <a:r>
              <a:rPr lang="en-US" sz="2400" dirty="0" err="1" smtClean="0"/>
              <a:t>pecahbahagi</a:t>
            </a:r>
            <a:r>
              <a:rPr lang="en-US" sz="2400" dirty="0" smtClean="0"/>
              <a:t> </a:t>
            </a:r>
          </a:p>
          <a:p>
            <a:pPr lvl="1" algn="just">
              <a:defRPr/>
            </a:pPr>
            <a:r>
              <a:rPr lang="en-US" sz="2400" dirty="0" smtClean="0"/>
              <a:t>“undivided share” </a:t>
            </a:r>
            <a:r>
              <a:rPr lang="en-US" sz="2400" dirty="0" err="1" smtClean="0"/>
              <a:t>pada</a:t>
            </a:r>
            <a:r>
              <a:rPr lang="en-US" sz="2400" dirty="0" smtClean="0"/>
              <a:t> </a:t>
            </a:r>
            <a:r>
              <a:rPr lang="en-US" sz="2400" dirty="0" err="1" smtClean="0"/>
              <a:t>saiz</a:t>
            </a:r>
            <a:r>
              <a:rPr lang="en-US" sz="2400" dirty="0" smtClean="0"/>
              <a:t> yang </a:t>
            </a:r>
            <a:r>
              <a:rPr lang="en-US" sz="2400" dirty="0" err="1" smtClean="0"/>
              <a:t>jika</a:t>
            </a:r>
            <a:r>
              <a:rPr lang="en-US" sz="2400" dirty="0" smtClean="0"/>
              <a:t> </a:t>
            </a:r>
            <a:r>
              <a:rPr lang="en-US" sz="2400" dirty="0" err="1" smtClean="0"/>
              <a:t>syer</a:t>
            </a:r>
            <a:r>
              <a:rPr lang="en-US" sz="2400" dirty="0" smtClean="0"/>
              <a:t> </a:t>
            </a:r>
            <a:r>
              <a:rPr lang="en-US" sz="2400" dirty="0" err="1" smtClean="0"/>
              <a:t>tersebut</a:t>
            </a:r>
            <a:r>
              <a:rPr lang="en-US" sz="2400" dirty="0" smtClean="0"/>
              <a:t> </a:t>
            </a:r>
            <a:r>
              <a:rPr lang="en-US" sz="2400" dirty="0" err="1" smtClean="0"/>
              <a:t>dibuat</a:t>
            </a:r>
            <a:r>
              <a:rPr lang="en-US" sz="2400" dirty="0" smtClean="0"/>
              <a:t> </a:t>
            </a:r>
          </a:p>
          <a:p>
            <a:pPr lvl="1" algn="just">
              <a:defRPr/>
            </a:pPr>
            <a:r>
              <a:rPr lang="en-US" sz="2400" dirty="0" err="1" smtClean="0"/>
              <a:t>pecah</a:t>
            </a:r>
            <a:r>
              <a:rPr lang="en-US" sz="2400" dirty="0" smtClean="0"/>
              <a:t> </a:t>
            </a:r>
            <a:r>
              <a:rPr lang="en-US" sz="2400" dirty="0" err="1" smtClean="0"/>
              <a:t>bahagian</a:t>
            </a:r>
            <a:r>
              <a:rPr lang="en-US" sz="2400" dirty="0" smtClean="0"/>
              <a:t>, </a:t>
            </a:r>
            <a:r>
              <a:rPr lang="en-US" sz="2400" dirty="0" err="1" smtClean="0"/>
              <a:t>keluasan</a:t>
            </a:r>
            <a:r>
              <a:rPr lang="en-US" sz="2400" dirty="0" smtClean="0"/>
              <a:t> </a:t>
            </a:r>
            <a:r>
              <a:rPr lang="en-US" sz="2400" dirty="0" err="1" smtClean="0"/>
              <a:t>individu</a:t>
            </a:r>
            <a:r>
              <a:rPr lang="en-US" sz="2400" dirty="0" smtClean="0"/>
              <a:t> </a:t>
            </a:r>
            <a:r>
              <a:rPr lang="en-US" sz="2400" dirty="0" err="1" smtClean="0"/>
              <a:t>tanah</a:t>
            </a:r>
            <a:r>
              <a:rPr lang="en-US" sz="2400" dirty="0" smtClean="0"/>
              <a:t> </a:t>
            </a:r>
            <a:r>
              <a:rPr lang="en-US" sz="2400" dirty="0" err="1" smtClean="0">
                <a:solidFill>
                  <a:srgbClr val="FF0000"/>
                </a:solidFill>
              </a:rPr>
              <a:t>adalah</a:t>
            </a:r>
            <a:r>
              <a:rPr lang="en-US" sz="2400" dirty="0" smtClean="0">
                <a:solidFill>
                  <a:srgbClr val="FF0000"/>
                </a:solidFill>
              </a:rPr>
              <a:t> </a:t>
            </a:r>
            <a:r>
              <a:rPr lang="en-US" sz="2400" b="1" dirty="0" err="1" smtClean="0">
                <a:solidFill>
                  <a:srgbClr val="FF0000"/>
                </a:solidFill>
              </a:rPr>
              <a:t>kurang</a:t>
            </a:r>
            <a:r>
              <a:rPr lang="en-US" sz="2400" b="1" dirty="0" smtClean="0">
                <a:solidFill>
                  <a:srgbClr val="FF0000"/>
                </a:solidFill>
              </a:rPr>
              <a:t> </a:t>
            </a:r>
            <a:r>
              <a:rPr lang="en-US" sz="2400" b="1" dirty="0" err="1" smtClean="0">
                <a:solidFill>
                  <a:srgbClr val="FF0000"/>
                </a:solidFill>
              </a:rPr>
              <a:t>dari</a:t>
            </a:r>
            <a:r>
              <a:rPr lang="en-US" sz="2400" b="1" dirty="0" smtClean="0">
                <a:solidFill>
                  <a:srgbClr val="FF0000"/>
                </a:solidFill>
              </a:rPr>
              <a:t> 2/5 </a:t>
            </a:r>
            <a:r>
              <a:rPr lang="en-US" sz="2400" b="1" dirty="0" err="1" smtClean="0">
                <a:solidFill>
                  <a:srgbClr val="FF0000"/>
                </a:solidFill>
              </a:rPr>
              <a:t>hektar</a:t>
            </a:r>
            <a:r>
              <a:rPr lang="en-US" sz="2400" dirty="0" smtClean="0">
                <a:solidFill>
                  <a:srgbClr val="FF0000"/>
                </a:solidFill>
              </a:rPr>
              <a:t> ( di Kelantan 1/5 </a:t>
            </a:r>
            <a:r>
              <a:rPr lang="en-US" sz="2400" dirty="0" err="1" smtClean="0">
                <a:solidFill>
                  <a:srgbClr val="FF0000"/>
                </a:solidFill>
              </a:rPr>
              <a:t>hektar</a:t>
            </a:r>
            <a:r>
              <a:rPr lang="en-US" sz="2400" dirty="0" smtClean="0">
                <a:solidFill>
                  <a:srgbClr val="FF0000"/>
                </a:solidFill>
              </a:rPr>
              <a:t>)</a:t>
            </a:r>
          </a:p>
        </p:txBody>
      </p:sp>
      <p:sp>
        <p:nvSpPr>
          <p:cNvPr id="3" name="Rectangle 2"/>
          <p:cNvSpPr/>
          <p:nvPr/>
        </p:nvSpPr>
        <p:spPr>
          <a:xfrm>
            <a:off x="857224" y="4572008"/>
            <a:ext cx="7358114" cy="1477328"/>
          </a:xfrm>
          <a:prstGeom prst="rect">
            <a:avLst/>
          </a:prstGeom>
        </p:spPr>
        <p:txBody>
          <a:bodyPr wrap="square">
            <a:spAutoFit/>
          </a:bodyPr>
          <a:lstStyle/>
          <a:p>
            <a:pPr algn="just">
              <a:lnSpc>
                <a:spcPct val="90000"/>
              </a:lnSpc>
              <a:defRPr/>
            </a:pPr>
            <a:r>
              <a:rPr lang="en-US" sz="2000" b="1" dirty="0" err="1">
                <a:solidFill>
                  <a:srgbClr val="FF0000"/>
                </a:solidFill>
              </a:rPr>
              <a:t>Kekecualian</a:t>
            </a:r>
            <a:r>
              <a:rPr lang="en-US" sz="2000" b="1" dirty="0">
                <a:solidFill>
                  <a:srgbClr val="FF0000"/>
                </a:solidFill>
              </a:rPr>
              <a:t>:</a:t>
            </a:r>
            <a:r>
              <a:rPr lang="en-US" sz="2000" dirty="0">
                <a:solidFill>
                  <a:srgbClr val="FF0000"/>
                </a:solidFill>
              </a:rPr>
              <a:t> </a:t>
            </a:r>
            <a:endParaRPr lang="en-US" sz="2000" dirty="0" smtClean="0">
              <a:solidFill>
                <a:srgbClr val="FF0000"/>
              </a:solidFill>
            </a:endParaRPr>
          </a:p>
          <a:p>
            <a:pPr algn="just">
              <a:lnSpc>
                <a:spcPct val="90000"/>
              </a:lnSpc>
              <a:defRPr/>
            </a:pPr>
            <a:r>
              <a:rPr lang="en-US" sz="2000" dirty="0" err="1" smtClean="0">
                <a:solidFill>
                  <a:srgbClr val="FF0000"/>
                </a:solidFill>
              </a:rPr>
              <a:t>bagi</a:t>
            </a:r>
            <a:r>
              <a:rPr lang="en-US" sz="2000" dirty="0" smtClean="0">
                <a:solidFill>
                  <a:srgbClr val="FF0000"/>
                </a:solidFill>
              </a:rPr>
              <a:t> </a:t>
            </a:r>
            <a:r>
              <a:rPr lang="en-US" sz="2000" dirty="0" err="1">
                <a:solidFill>
                  <a:srgbClr val="FF0000"/>
                </a:solidFill>
              </a:rPr>
              <a:t>melaksanakan</a:t>
            </a:r>
            <a:r>
              <a:rPr lang="en-US" sz="2000" dirty="0">
                <a:solidFill>
                  <a:srgbClr val="FF0000"/>
                </a:solidFill>
              </a:rPr>
              <a:t> </a:t>
            </a:r>
            <a:r>
              <a:rPr lang="en-US" sz="2000" dirty="0" err="1" smtClean="0">
                <a:solidFill>
                  <a:srgbClr val="FF0000"/>
                </a:solidFill>
              </a:rPr>
              <a:t>pindahmilik</a:t>
            </a:r>
            <a:r>
              <a:rPr lang="en-US" sz="2000" dirty="0" smtClean="0">
                <a:solidFill>
                  <a:srgbClr val="FF0000"/>
                </a:solidFill>
              </a:rPr>
              <a:t> </a:t>
            </a:r>
            <a:r>
              <a:rPr lang="en-US" sz="2000" dirty="0" err="1">
                <a:solidFill>
                  <a:srgbClr val="FF0000"/>
                </a:solidFill>
              </a:rPr>
              <a:t>bagi</a:t>
            </a:r>
            <a:r>
              <a:rPr lang="en-US" sz="2000" dirty="0">
                <a:solidFill>
                  <a:srgbClr val="FF0000"/>
                </a:solidFill>
              </a:rPr>
              <a:t> </a:t>
            </a:r>
            <a:r>
              <a:rPr lang="en-US" sz="2000" dirty="0" err="1" smtClean="0"/>
              <a:t>syer</a:t>
            </a:r>
            <a:r>
              <a:rPr lang="en-US" sz="2000" dirty="0" smtClean="0"/>
              <a:t> </a:t>
            </a:r>
            <a:r>
              <a:rPr lang="en-US" sz="2000" dirty="0" err="1" smtClean="0"/>
              <a:t>syer</a:t>
            </a:r>
            <a:r>
              <a:rPr lang="en-US" sz="2000" dirty="0" smtClean="0"/>
              <a:t> </a:t>
            </a:r>
            <a:r>
              <a:rPr lang="en-US" sz="2000" dirty="0" err="1"/>
              <a:t>pegangan</a:t>
            </a:r>
            <a:r>
              <a:rPr lang="en-US" sz="2000" dirty="0"/>
              <a:t> </a:t>
            </a:r>
            <a:r>
              <a:rPr lang="en-US" sz="2000" dirty="0" err="1"/>
              <a:t>sediada</a:t>
            </a:r>
            <a:r>
              <a:rPr lang="en-US" sz="2000" dirty="0"/>
              <a:t> </a:t>
            </a:r>
            <a:r>
              <a:rPr lang="en-US" sz="2000" dirty="0">
                <a:solidFill>
                  <a:srgbClr val="FF0000"/>
                </a:solidFill>
              </a:rPr>
              <a:t>yang </a:t>
            </a:r>
            <a:r>
              <a:rPr lang="en-US" sz="2000" dirty="0" err="1">
                <a:solidFill>
                  <a:srgbClr val="FF0000"/>
                </a:solidFill>
              </a:rPr>
              <a:t>dipegang</a:t>
            </a:r>
            <a:r>
              <a:rPr lang="en-US" sz="2000" dirty="0">
                <a:solidFill>
                  <a:srgbClr val="FF0000"/>
                </a:solidFill>
              </a:rPr>
              <a:t> </a:t>
            </a:r>
            <a:r>
              <a:rPr lang="en-US" sz="2000" dirty="0" err="1" smtClean="0">
                <a:solidFill>
                  <a:srgbClr val="FF0000"/>
                </a:solidFill>
              </a:rPr>
              <a:t>sebelum</a:t>
            </a:r>
            <a:r>
              <a:rPr lang="en-US" sz="2000" dirty="0" smtClean="0">
                <a:solidFill>
                  <a:srgbClr val="FF0000"/>
                </a:solidFill>
              </a:rPr>
              <a:t> </a:t>
            </a:r>
            <a:r>
              <a:rPr lang="en-US" sz="2000" dirty="0" err="1">
                <a:solidFill>
                  <a:srgbClr val="FF0000"/>
                </a:solidFill>
              </a:rPr>
              <a:t>berkuatkuasa</a:t>
            </a:r>
            <a:r>
              <a:rPr lang="en-US" sz="2000" dirty="0">
                <a:solidFill>
                  <a:srgbClr val="FF0000"/>
                </a:solidFill>
              </a:rPr>
              <a:t> KTN, </a:t>
            </a:r>
            <a:r>
              <a:rPr lang="en-US" sz="2000" dirty="0" err="1">
                <a:solidFill>
                  <a:srgbClr val="FF0000"/>
                </a:solidFill>
              </a:rPr>
              <a:t>atau</a:t>
            </a:r>
            <a:r>
              <a:rPr lang="en-US" sz="2000" dirty="0">
                <a:solidFill>
                  <a:srgbClr val="FF0000"/>
                </a:solidFill>
              </a:rPr>
              <a:t> </a:t>
            </a:r>
            <a:r>
              <a:rPr lang="en-US" sz="2000" dirty="0" err="1"/>
              <a:t>pindahmilik</a:t>
            </a:r>
            <a:r>
              <a:rPr lang="en-US" sz="2000" dirty="0"/>
              <a:t> </a:t>
            </a:r>
            <a:r>
              <a:rPr lang="en-US" sz="2000" dirty="0" err="1"/>
              <a:t>antara</a:t>
            </a:r>
            <a:r>
              <a:rPr lang="en-US" sz="2000" dirty="0"/>
              <a:t> </a:t>
            </a:r>
            <a:r>
              <a:rPr lang="en-US" sz="2000" dirty="0" err="1" smtClean="0"/>
              <a:t>pemegang-pemegang</a:t>
            </a:r>
            <a:r>
              <a:rPr lang="en-US" sz="2000" dirty="0" smtClean="0"/>
              <a:t>  </a:t>
            </a:r>
            <a:r>
              <a:rPr lang="en-US" sz="2000" dirty="0" err="1"/>
              <a:t>syer</a:t>
            </a:r>
            <a:r>
              <a:rPr lang="en-US" sz="2000" dirty="0"/>
              <a:t> </a:t>
            </a:r>
            <a:r>
              <a:rPr lang="en-US" sz="2000" dirty="0" err="1"/>
              <a:t>sedia</a:t>
            </a:r>
            <a:r>
              <a:rPr lang="en-US" sz="2000" dirty="0"/>
              <a:t> </a:t>
            </a:r>
            <a:r>
              <a:rPr lang="en-US" sz="2000" dirty="0" err="1"/>
              <a:t>ada</a:t>
            </a:r>
            <a:r>
              <a:rPr lang="en-US" sz="2000" dirty="0"/>
              <a:t> </a:t>
            </a:r>
            <a:r>
              <a:rPr lang="en-US" sz="2000" dirty="0" err="1">
                <a:solidFill>
                  <a:srgbClr val="FF0000"/>
                </a:solidFill>
              </a:rPr>
              <a:t>dalam</a:t>
            </a:r>
            <a:r>
              <a:rPr lang="en-US" sz="2000" dirty="0">
                <a:solidFill>
                  <a:srgbClr val="FF0000"/>
                </a:solidFill>
              </a:rPr>
              <a:t> </a:t>
            </a:r>
            <a:r>
              <a:rPr lang="en-US" sz="2000" dirty="0" err="1">
                <a:solidFill>
                  <a:srgbClr val="FF0000"/>
                </a:solidFill>
              </a:rPr>
              <a:t>sesuatu</a:t>
            </a:r>
            <a:r>
              <a:rPr lang="en-US" sz="2000" dirty="0">
                <a:solidFill>
                  <a:srgbClr val="FF0000"/>
                </a:solidFill>
              </a:rPr>
              <a:t> </a:t>
            </a:r>
            <a:r>
              <a:rPr lang="en-US" sz="2000" dirty="0" err="1">
                <a:solidFill>
                  <a:srgbClr val="FF0000"/>
                </a:solidFill>
              </a:rPr>
              <a:t>hakmilik</a:t>
            </a:r>
            <a:r>
              <a:rPr lang="en-US" sz="2000" dirty="0">
                <a:solidFill>
                  <a:srgbClr val="FF0000"/>
                </a:solidFill>
              </a:rPr>
              <a:t> </a:t>
            </a:r>
            <a:r>
              <a:rPr lang="en-US" sz="2000" dirty="0" smtClean="0">
                <a:solidFill>
                  <a:srgbClr val="FF0000"/>
                </a:solidFill>
              </a:rPr>
              <a:t>yang </a:t>
            </a:r>
            <a:r>
              <a:rPr lang="en-US" sz="2000" dirty="0" err="1">
                <a:solidFill>
                  <a:srgbClr val="FF0000"/>
                </a:solidFill>
              </a:rPr>
              <a:t>tidak</a:t>
            </a:r>
            <a:r>
              <a:rPr lang="en-US" sz="2000" dirty="0">
                <a:solidFill>
                  <a:srgbClr val="FF0000"/>
                </a:solidFill>
              </a:rPr>
              <a:t> </a:t>
            </a:r>
            <a:r>
              <a:rPr lang="en-US" sz="2000" dirty="0" err="1">
                <a:solidFill>
                  <a:srgbClr val="FF0000"/>
                </a:solidFill>
              </a:rPr>
              <a:t>dipecahkan</a:t>
            </a:r>
            <a:r>
              <a:rPr lang="en-US" sz="2000" dirty="0">
                <a:solidFill>
                  <a:srgbClr val="FF0000"/>
                </a:solidFill>
              </a:rPr>
              <a:t>.</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p:cNvSpPr>
            <a:spLocks noGrp="1"/>
          </p:cNvSpPr>
          <p:nvPr>
            <p:ph type="dt" sz="quarter" idx="10"/>
          </p:nvPr>
        </p:nvSpPr>
        <p:spPr>
          <a:noFill/>
        </p:spPr>
        <p:txBody>
          <a:bodyPr/>
          <a:lstStyle/>
          <a:p>
            <a:fld id="{75FCC8D8-5551-45C0-BAB3-DF91728FD29D}" type="datetime1">
              <a:rPr lang="en-US"/>
              <a:pPr/>
              <a:t>1/27/2016</a:t>
            </a:fld>
            <a:endParaRPr lang="en-US"/>
          </a:p>
        </p:txBody>
      </p:sp>
      <p:sp>
        <p:nvSpPr>
          <p:cNvPr id="23555" name="Footer Placeholder 4"/>
          <p:cNvSpPr>
            <a:spLocks noGrp="1"/>
          </p:cNvSpPr>
          <p:nvPr>
            <p:ph type="ftr" sz="quarter" idx="11"/>
          </p:nvPr>
        </p:nvSpPr>
        <p:spPr>
          <a:noFill/>
        </p:spPr>
        <p:txBody>
          <a:bodyPr/>
          <a:lstStyle/>
          <a:p>
            <a:r>
              <a:rPr lang="en-US"/>
              <a:t>INSTUN</a:t>
            </a:r>
          </a:p>
        </p:txBody>
      </p:sp>
      <p:sp>
        <p:nvSpPr>
          <p:cNvPr id="23556" name="Slide Number Placeholder 5"/>
          <p:cNvSpPr>
            <a:spLocks noGrp="1"/>
          </p:cNvSpPr>
          <p:nvPr>
            <p:ph type="sldNum" sz="quarter" idx="12"/>
          </p:nvPr>
        </p:nvSpPr>
        <p:spPr>
          <a:noFill/>
        </p:spPr>
        <p:txBody>
          <a:bodyPr/>
          <a:lstStyle/>
          <a:p>
            <a:fld id="{23BA0B3C-0223-4649-9B24-96C917B19950}" type="slidenum">
              <a:rPr lang="en-US"/>
              <a:pPr/>
              <a:t>80</a:t>
            </a:fld>
            <a:endParaRPr lang="en-US"/>
          </a:p>
        </p:txBody>
      </p:sp>
      <p:sp>
        <p:nvSpPr>
          <p:cNvPr id="23557" name="Rectangle 2"/>
          <p:cNvSpPr>
            <a:spLocks noGrp="1" noChangeArrowheads="1"/>
          </p:cNvSpPr>
          <p:nvPr>
            <p:ph type="title"/>
          </p:nvPr>
        </p:nvSpPr>
        <p:spPr>
          <a:xfrm>
            <a:off x="914400" y="457200"/>
            <a:ext cx="7543800" cy="1143000"/>
          </a:xfrm>
          <a:noFill/>
        </p:spPr>
        <p:txBody>
          <a:bodyPr anchor="b"/>
          <a:lstStyle/>
          <a:p>
            <a:pPr eaLnBrk="1" hangingPunct="1"/>
            <a:r>
              <a:rPr lang="en-US" sz="4000" smtClean="0">
                <a:solidFill>
                  <a:srgbClr val="FF0000"/>
                </a:solidFill>
              </a:rPr>
              <a:t>KAVEAT PEMEGANG </a:t>
            </a:r>
            <a:br>
              <a:rPr lang="en-US" sz="4000" smtClean="0">
                <a:solidFill>
                  <a:srgbClr val="FF0000"/>
                </a:solidFill>
              </a:rPr>
            </a:br>
            <a:r>
              <a:rPr lang="en-US" sz="4000" smtClean="0">
                <a:solidFill>
                  <a:srgbClr val="FF0000"/>
                </a:solidFill>
              </a:rPr>
              <a:t>LIEN</a:t>
            </a:r>
          </a:p>
        </p:txBody>
      </p:sp>
      <p:sp>
        <p:nvSpPr>
          <p:cNvPr id="8" name="Rectangle 3"/>
          <p:cNvSpPr txBox="1">
            <a:spLocks noChangeArrowheads="1"/>
          </p:cNvSpPr>
          <p:nvPr/>
        </p:nvSpPr>
        <p:spPr bwMode="auto">
          <a:xfrm>
            <a:off x="1371600" y="1524000"/>
            <a:ext cx="7543800" cy="4267200"/>
          </a:xfrm>
          <a:prstGeom prst="rect">
            <a:avLst/>
          </a:prstGeom>
          <a:noFill/>
          <a:ln w="12700" cap="sq">
            <a:noFill/>
            <a:miter lim="800000"/>
            <a:headEnd type="none" w="sm" len="sm"/>
            <a:tailEnd type="none" w="sm" len="sm"/>
          </a:ln>
          <a:effectLst/>
        </p:spPr>
        <p:txBody>
          <a:bodyPr/>
          <a:lstStyle/>
          <a:p>
            <a:pPr marL="342900" indent="-342900">
              <a:spcBef>
                <a:spcPct val="20000"/>
              </a:spcBef>
              <a:buClr>
                <a:schemeClr val="tx2"/>
              </a:buClr>
              <a:buFont typeface="Wingdings" pitchFamily="2" charset="2"/>
              <a:buChar char="w"/>
              <a:defRPr/>
            </a:pPr>
            <a:r>
              <a:rPr lang="en-US" altLang="en-US" sz="2800" kern="0" dirty="0">
                <a:solidFill>
                  <a:srgbClr val="000000"/>
                </a:solidFill>
                <a:latin typeface="Rockwell" pitchFamily="18" charset="0"/>
              </a:rPr>
              <a:t>S281 - </a:t>
            </a:r>
            <a:r>
              <a:rPr lang="en-US" altLang="en-US" sz="2800" kern="0" dirty="0" err="1">
                <a:solidFill>
                  <a:srgbClr val="000000"/>
                </a:solidFill>
                <a:latin typeface="Rockwell" pitchFamily="18" charset="0"/>
              </a:rPr>
              <a:t>Pemilik</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tanah</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atau</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Pemajak</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boleh</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mendeposit</a:t>
            </a:r>
            <a:r>
              <a:rPr lang="en-US" altLang="en-US" sz="2800" kern="0" dirty="0">
                <a:solidFill>
                  <a:srgbClr val="000000"/>
                </a:solidFill>
                <a:latin typeface="Rockwell" pitchFamily="18" charset="0"/>
              </a:rPr>
              <a:t> DHK </a:t>
            </a:r>
            <a:r>
              <a:rPr lang="en-US" altLang="en-US" sz="2800" kern="0" dirty="0" err="1">
                <a:solidFill>
                  <a:srgbClr val="000000"/>
                </a:solidFill>
                <a:latin typeface="Rockwell" pitchFamily="18" charset="0"/>
              </a:rPr>
              <a:t>atau</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salinan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pendua</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pajakan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kepada</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orang</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atau</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badan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sebagai</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sekuriti</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pinjaman</a:t>
            </a:r>
            <a:r>
              <a:rPr lang="en-US" altLang="en-US" sz="2800" kern="0" dirty="0">
                <a:solidFill>
                  <a:srgbClr val="000000"/>
                </a:solidFill>
                <a:latin typeface="Rockwell" pitchFamily="18" charset="0"/>
              </a:rPr>
              <a:t>.</a:t>
            </a:r>
          </a:p>
          <a:p>
            <a:pPr marL="342900" indent="-342900">
              <a:spcBef>
                <a:spcPct val="20000"/>
              </a:spcBef>
              <a:buClr>
                <a:schemeClr val="tx2"/>
              </a:buClr>
              <a:buFont typeface="Wingdings" pitchFamily="2" charset="2"/>
              <a:buChar char="w"/>
              <a:defRPr/>
            </a:pPr>
            <a:r>
              <a:rPr lang="en-US" altLang="en-US" sz="2800" kern="0" dirty="0">
                <a:solidFill>
                  <a:srgbClr val="000000"/>
                </a:solidFill>
                <a:latin typeface="Rockwell" pitchFamily="18" charset="0"/>
              </a:rPr>
              <a:t>S330 </a:t>
            </a:r>
            <a:r>
              <a:rPr lang="en-US" altLang="en-US" sz="2800" kern="0" dirty="0" err="1">
                <a:solidFill>
                  <a:srgbClr val="000000"/>
                </a:solidFill>
                <a:latin typeface="Rockwell" pitchFamily="18" charset="0"/>
              </a:rPr>
              <a:t>Penerima</a:t>
            </a:r>
            <a:r>
              <a:rPr lang="en-US" altLang="en-US" sz="2800" kern="0" dirty="0">
                <a:solidFill>
                  <a:srgbClr val="000000"/>
                </a:solidFill>
                <a:latin typeface="Rockwell" pitchFamily="18" charset="0"/>
              </a:rPr>
              <a:t> deposit </a:t>
            </a:r>
            <a:r>
              <a:rPr lang="en-US" altLang="en-US" sz="2800" kern="0" dirty="0" err="1">
                <a:solidFill>
                  <a:srgbClr val="000000"/>
                </a:solidFill>
                <a:latin typeface="Rockwell" pitchFamily="18" charset="0"/>
              </a:rPr>
              <a:t>setelah</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menerima</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dokumen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diatas</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boleh</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memohon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kepada</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Pendaftar</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untuk</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memasukkan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satu</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kaveat</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pemegang</a:t>
            </a:r>
            <a:r>
              <a:rPr lang="en-US" altLang="en-US" sz="2800" kern="0" dirty="0">
                <a:solidFill>
                  <a:srgbClr val="000000"/>
                </a:solidFill>
                <a:latin typeface="Rockwell" pitchFamily="18" charset="0"/>
              </a:rPr>
              <a:t> lien </a:t>
            </a:r>
            <a:r>
              <a:rPr lang="en-US" altLang="en-US" sz="2800" kern="0" dirty="0" err="1">
                <a:solidFill>
                  <a:srgbClr val="000000"/>
                </a:solidFill>
                <a:latin typeface="Rockwell" pitchFamily="18" charset="0"/>
              </a:rPr>
              <a:t>bagi</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tanah</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atau</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pajakan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itu</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melalui</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Borang</a:t>
            </a:r>
            <a:r>
              <a:rPr lang="en-US" altLang="en-US" sz="2800" kern="0" dirty="0">
                <a:solidFill>
                  <a:srgbClr val="000000"/>
                </a:solidFill>
                <a:latin typeface="Rockwell" pitchFamily="18" charset="0"/>
              </a:rPr>
              <a:t> 19D.</a:t>
            </a:r>
          </a:p>
          <a:p>
            <a:pPr marL="342900" indent="-342900">
              <a:spcBef>
                <a:spcPct val="20000"/>
              </a:spcBef>
              <a:buClr>
                <a:schemeClr val="tx2"/>
              </a:buClr>
              <a:buFont typeface="Wingdings" pitchFamily="2" charset="2"/>
              <a:buChar char="w"/>
              <a:defRPr/>
            </a:pPr>
            <a:r>
              <a:rPr lang="en-US" altLang="en-US" sz="2800" kern="0" dirty="0">
                <a:solidFill>
                  <a:srgbClr val="000000"/>
                </a:solidFill>
                <a:latin typeface="Rockwell" pitchFamily="18" charset="0"/>
              </a:rPr>
              <a:t>S.330 (3)(b)- </a:t>
            </a:r>
            <a:r>
              <a:rPr lang="en-US" altLang="en-US" sz="2800" kern="0" dirty="0" err="1">
                <a:solidFill>
                  <a:srgbClr val="000000"/>
                </a:solidFill>
                <a:latin typeface="Rockwell" pitchFamily="18" charset="0"/>
              </a:rPr>
              <a:t>Notis</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pemberitahuan</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kepada</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tuantanah</a:t>
            </a:r>
            <a:r>
              <a:rPr lang="en-US" altLang="en-US" sz="2800" kern="0" dirty="0">
                <a:solidFill>
                  <a:srgbClr val="000000"/>
                </a:solidFill>
                <a:latin typeface="Rockwell" pitchFamily="18" charset="0"/>
              </a:rPr>
              <a:t>/</a:t>
            </a:r>
            <a:r>
              <a:rPr lang="en-US" altLang="en-US" sz="2800" kern="0" dirty="0" err="1">
                <a:solidFill>
                  <a:srgbClr val="000000"/>
                </a:solidFill>
                <a:latin typeface="Rockwell" pitchFamily="18" charset="0"/>
              </a:rPr>
              <a:t>pemajak</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dlm</a:t>
            </a:r>
            <a:r>
              <a:rPr lang="en-US" altLang="en-US" sz="2800" kern="0" dirty="0">
                <a:solidFill>
                  <a:srgbClr val="000000"/>
                </a:solidFill>
                <a:latin typeface="Rockwell" pitchFamily="18" charset="0"/>
              </a:rPr>
              <a:t> </a:t>
            </a:r>
            <a:r>
              <a:rPr lang="en-US" altLang="en-US" sz="2800" kern="0" dirty="0" err="1">
                <a:solidFill>
                  <a:srgbClr val="000000"/>
                </a:solidFill>
                <a:latin typeface="Rockwell" pitchFamily="18" charset="0"/>
              </a:rPr>
              <a:t>Borang</a:t>
            </a:r>
            <a:r>
              <a:rPr lang="en-US" altLang="en-US" sz="2800" kern="0" dirty="0">
                <a:solidFill>
                  <a:srgbClr val="000000"/>
                </a:solidFill>
                <a:latin typeface="Rockwell" pitchFamily="18" charset="0"/>
              </a:rPr>
              <a:t> 19A</a:t>
            </a:r>
          </a:p>
        </p:txBody>
      </p:sp>
    </p:spTree>
  </p:cSld>
  <p:clrMapOvr>
    <a:masterClrMapping/>
  </p:clrMapOvr>
  <p:transition spd="slow">
    <p:randomBar dir="vert"/>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p:spPr>
        <p:txBody>
          <a:bodyPr/>
          <a:lstStyle/>
          <a:p>
            <a:fld id="{53F45DC3-1BD6-4E63-B44C-356BF9C8D810}" type="datetime1">
              <a:rPr lang="en-US"/>
              <a:pPr/>
              <a:t>1/27/2016</a:t>
            </a:fld>
            <a:endParaRPr lang="en-US"/>
          </a:p>
        </p:txBody>
      </p:sp>
      <p:sp>
        <p:nvSpPr>
          <p:cNvPr id="24579" name="Footer Placeholder 4"/>
          <p:cNvSpPr>
            <a:spLocks noGrp="1"/>
          </p:cNvSpPr>
          <p:nvPr>
            <p:ph type="ftr" sz="quarter" idx="11"/>
          </p:nvPr>
        </p:nvSpPr>
        <p:spPr>
          <a:noFill/>
        </p:spPr>
        <p:txBody>
          <a:bodyPr/>
          <a:lstStyle/>
          <a:p>
            <a:r>
              <a:rPr lang="en-US"/>
              <a:t>INSTUN</a:t>
            </a:r>
          </a:p>
        </p:txBody>
      </p:sp>
      <p:sp>
        <p:nvSpPr>
          <p:cNvPr id="24580" name="Slide Number Placeholder 5"/>
          <p:cNvSpPr>
            <a:spLocks noGrp="1"/>
          </p:cNvSpPr>
          <p:nvPr>
            <p:ph type="sldNum" sz="quarter" idx="12"/>
          </p:nvPr>
        </p:nvSpPr>
        <p:spPr>
          <a:noFill/>
        </p:spPr>
        <p:txBody>
          <a:bodyPr/>
          <a:lstStyle/>
          <a:p>
            <a:fld id="{4F506023-F0DE-4A3D-8138-0B0D13A11DD7}" type="slidenum">
              <a:rPr lang="en-US"/>
              <a:pPr/>
              <a:t>81</a:t>
            </a:fld>
            <a:endParaRPr lang="en-US"/>
          </a:p>
        </p:txBody>
      </p:sp>
      <p:sp>
        <p:nvSpPr>
          <p:cNvPr id="24581" name="Rectangle 2"/>
          <p:cNvSpPr>
            <a:spLocks noGrp="1" noChangeArrowheads="1"/>
          </p:cNvSpPr>
          <p:nvPr>
            <p:ph type="title"/>
          </p:nvPr>
        </p:nvSpPr>
        <p:spPr>
          <a:noFill/>
        </p:spPr>
        <p:txBody>
          <a:bodyPr anchor="b"/>
          <a:lstStyle/>
          <a:p>
            <a:pPr eaLnBrk="1" hangingPunct="1"/>
            <a:r>
              <a:rPr lang="en-US" smtClean="0">
                <a:solidFill>
                  <a:srgbClr val="FF0000"/>
                </a:solidFill>
              </a:rPr>
              <a:t>KESAN-KESAN KAVEAT PEMEGANG LIEN</a:t>
            </a:r>
          </a:p>
        </p:txBody>
      </p:sp>
      <p:sp>
        <p:nvSpPr>
          <p:cNvPr id="24582" name="Rectangle 3"/>
          <p:cNvSpPr>
            <a:spLocks noGrp="1" noChangeArrowheads="1"/>
          </p:cNvSpPr>
          <p:nvPr>
            <p:ph type="body" idx="1"/>
          </p:nvPr>
        </p:nvSpPr>
        <p:spPr>
          <a:xfrm>
            <a:off x="1219200" y="1752600"/>
            <a:ext cx="7772400" cy="4114800"/>
          </a:xfrm>
          <a:noFill/>
        </p:spPr>
        <p:txBody>
          <a:bodyPr lIns="92075" tIns="46038" rIns="92075" bIns="46038"/>
          <a:lstStyle/>
          <a:p>
            <a:pPr eaLnBrk="1" hangingPunct="1"/>
            <a:r>
              <a:rPr lang="en-US" smtClean="0"/>
              <a:t>Kaveat Pemegang Lien melarang perkara-perkara berikut :</a:t>
            </a:r>
          </a:p>
          <a:p>
            <a:pPr lvl="1" eaLnBrk="1" hangingPunct="1"/>
            <a:r>
              <a:rPr lang="en-US" smtClean="0"/>
              <a:t>Pendaftaran suratcara urusniaga dan perakuan jualan</a:t>
            </a:r>
          </a:p>
          <a:p>
            <a:pPr lvl="1" eaLnBrk="1" hangingPunct="1"/>
            <a:r>
              <a:rPr lang="en-US" smtClean="0"/>
              <a:t>Pemasukan catitan terhadap tuntutan kepada faedah sesuatu tenansi dikecuali daftaran</a:t>
            </a:r>
          </a:p>
          <a:p>
            <a:pPr lvl="1" eaLnBrk="1" hangingPunct="1"/>
            <a:r>
              <a:rPr lang="en-US" smtClean="0"/>
              <a:t>Pemasukan mana-mana Kaveat Pemegang Lien yang lain bagi tanah atau pajakan.</a:t>
            </a:r>
          </a:p>
        </p:txBody>
      </p:sp>
    </p:spTree>
  </p:cSld>
  <p:clrMapOvr>
    <a:masterClrMapping/>
  </p:clrMapOvr>
  <p:transition spd="slow">
    <p:randomBar dir="vert"/>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p:spPr>
        <p:txBody>
          <a:bodyPr/>
          <a:lstStyle/>
          <a:p>
            <a:fld id="{6F80D961-8F54-407C-BB18-A28B92C99426}" type="datetime1">
              <a:rPr lang="en-US"/>
              <a:pPr/>
              <a:t>1/27/2016</a:t>
            </a:fld>
            <a:endParaRPr lang="en-US"/>
          </a:p>
        </p:txBody>
      </p:sp>
      <p:sp>
        <p:nvSpPr>
          <p:cNvPr id="25603" name="Footer Placeholder 4"/>
          <p:cNvSpPr>
            <a:spLocks noGrp="1"/>
          </p:cNvSpPr>
          <p:nvPr>
            <p:ph type="ftr" sz="quarter" idx="11"/>
          </p:nvPr>
        </p:nvSpPr>
        <p:spPr>
          <a:noFill/>
        </p:spPr>
        <p:txBody>
          <a:bodyPr/>
          <a:lstStyle/>
          <a:p>
            <a:r>
              <a:rPr lang="en-US"/>
              <a:t>INSTUN</a:t>
            </a:r>
          </a:p>
        </p:txBody>
      </p:sp>
      <p:sp>
        <p:nvSpPr>
          <p:cNvPr id="25604" name="Slide Number Placeholder 5"/>
          <p:cNvSpPr>
            <a:spLocks noGrp="1"/>
          </p:cNvSpPr>
          <p:nvPr>
            <p:ph type="sldNum" sz="quarter" idx="12"/>
          </p:nvPr>
        </p:nvSpPr>
        <p:spPr>
          <a:noFill/>
        </p:spPr>
        <p:txBody>
          <a:bodyPr/>
          <a:lstStyle/>
          <a:p>
            <a:fld id="{C15D95DB-E885-4B15-9B2E-147DC4B8917B}" type="slidenum">
              <a:rPr lang="en-US"/>
              <a:pPr/>
              <a:t>82</a:t>
            </a:fld>
            <a:endParaRPr lang="en-US"/>
          </a:p>
        </p:txBody>
      </p:sp>
      <p:sp>
        <p:nvSpPr>
          <p:cNvPr id="25605" name="Rectangle 2"/>
          <p:cNvSpPr>
            <a:spLocks noGrp="1" noChangeArrowheads="1"/>
          </p:cNvSpPr>
          <p:nvPr>
            <p:ph type="title"/>
          </p:nvPr>
        </p:nvSpPr>
        <p:spPr>
          <a:xfrm>
            <a:off x="1371600" y="260648"/>
            <a:ext cx="7543800" cy="1143000"/>
          </a:xfrm>
          <a:noFill/>
        </p:spPr>
        <p:txBody>
          <a:bodyPr anchor="b"/>
          <a:lstStyle/>
          <a:p>
            <a:pPr eaLnBrk="1" hangingPunct="1"/>
            <a:r>
              <a:rPr lang="en-US" dirty="0" smtClean="0">
                <a:solidFill>
                  <a:srgbClr val="FF0000"/>
                </a:solidFill>
              </a:rPr>
              <a:t>PEMBATALAN KAVEAT PEMEGANG LIEN</a:t>
            </a:r>
          </a:p>
        </p:txBody>
      </p:sp>
      <p:sp>
        <p:nvSpPr>
          <p:cNvPr id="24579" name="Rectangle 3"/>
          <p:cNvSpPr>
            <a:spLocks noGrp="1" noChangeArrowheads="1"/>
          </p:cNvSpPr>
          <p:nvPr>
            <p:ph type="body" idx="1"/>
          </p:nvPr>
        </p:nvSpPr>
        <p:spPr>
          <a:xfrm>
            <a:off x="1371600" y="1412776"/>
            <a:ext cx="7620000" cy="4114800"/>
          </a:xfrm>
          <a:noFill/>
        </p:spPr>
        <p:txBody>
          <a:bodyPr lIns="92075" tIns="46038" rIns="92075" bIns="46038"/>
          <a:lstStyle/>
          <a:p>
            <a:pPr eaLnBrk="1" hangingPunct="1"/>
            <a:r>
              <a:rPr lang="en-US" dirty="0" err="1" smtClean="0"/>
              <a:t>Kaveat</a:t>
            </a:r>
            <a:r>
              <a:rPr lang="en-US" dirty="0" smtClean="0"/>
              <a:t> </a:t>
            </a:r>
            <a:r>
              <a:rPr lang="en-US" dirty="0" err="1" smtClean="0"/>
              <a:t>Pemegang</a:t>
            </a:r>
            <a:r>
              <a:rPr lang="en-US" dirty="0" smtClean="0"/>
              <a:t> Lien </a:t>
            </a:r>
            <a:r>
              <a:rPr lang="en-US" dirty="0" err="1" smtClean="0"/>
              <a:t>boleh</a:t>
            </a:r>
            <a:r>
              <a:rPr lang="en-US" dirty="0" smtClean="0"/>
              <a:t> </a:t>
            </a:r>
            <a:r>
              <a:rPr lang="en-US" dirty="0" err="1" smtClean="0"/>
              <a:t>dibatalkan</a:t>
            </a:r>
            <a:r>
              <a:rPr lang="en-US" dirty="0" smtClean="0"/>
              <a:t> </a:t>
            </a:r>
            <a:r>
              <a:rPr lang="en-US" dirty="0" err="1" smtClean="0"/>
              <a:t>oleh</a:t>
            </a:r>
            <a:r>
              <a:rPr lang="en-US" dirty="0" smtClean="0"/>
              <a:t> </a:t>
            </a:r>
            <a:r>
              <a:rPr lang="en-US" dirty="0" err="1" smtClean="0"/>
              <a:t>Pendaftar</a:t>
            </a:r>
            <a:endParaRPr lang="en-US" dirty="0" smtClean="0"/>
          </a:p>
          <a:p>
            <a:pPr lvl="1" eaLnBrk="1" hangingPunct="1"/>
            <a:r>
              <a:rPr lang="en-US" dirty="0" err="1" smtClean="0"/>
              <a:t>Atas</a:t>
            </a:r>
            <a:r>
              <a:rPr lang="en-US" dirty="0" smtClean="0"/>
              <a:t> </a:t>
            </a:r>
            <a:r>
              <a:rPr lang="en-US" dirty="0" err="1" smtClean="0"/>
              <a:t>penarikan</a:t>
            </a:r>
            <a:r>
              <a:rPr lang="en-US" dirty="0" smtClean="0"/>
              <a:t> </a:t>
            </a:r>
            <a:r>
              <a:rPr lang="en-US" dirty="0" err="1" smtClean="0"/>
              <a:t>balik</a:t>
            </a:r>
            <a:r>
              <a:rPr lang="en-US" dirty="0" smtClean="0"/>
              <a:t> </a:t>
            </a:r>
            <a:r>
              <a:rPr lang="en-US" dirty="0" err="1" smtClean="0"/>
              <a:t>oleh</a:t>
            </a:r>
            <a:r>
              <a:rPr lang="en-US" dirty="0" smtClean="0"/>
              <a:t> orang yang </a:t>
            </a:r>
            <a:r>
              <a:rPr lang="en-US" dirty="0" err="1" smtClean="0"/>
              <a:t>memasukkan</a:t>
            </a:r>
            <a:r>
              <a:rPr lang="en-US" dirty="0" smtClean="0"/>
              <a:t> </a:t>
            </a:r>
            <a:r>
              <a:rPr lang="en-US" dirty="0" err="1" smtClean="0"/>
              <a:t>kaveat</a:t>
            </a:r>
            <a:endParaRPr lang="en-US" dirty="0" smtClean="0"/>
          </a:p>
          <a:p>
            <a:pPr lvl="1" eaLnBrk="1" hangingPunct="1"/>
            <a:r>
              <a:rPr lang="en-US" dirty="0" err="1" smtClean="0"/>
              <a:t>Setelah</a:t>
            </a:r>
            <a:r>
              <a:rPr lang="en-US" dirty="0" smtClean="0"/>
              <a:t> </a:t>
            </a:r>
            <a:r>
              <a:rPr lang="en-US" dirty="0" err="1" smtClean="0"/>
              <a:t>didaftarkan</a:t>
            </a:r>
            <a:r>
              <a:rPr lang="en-US" dirty="0" smtClean="0"/>
              <a:t> </a:t>
            </a:r>
            <a:r>
              <a:rPr lang="en-US" dirty="0" err="1" smtClean="0"/>
              <a:t>perakuan</a:t>
            </a:r>
            <a:r>
              <a:rPr lang="en-US" dirty="0" smtClean="0"/>
              <a:t> </a:t>
            </a:r>
            <a:r>
              <a:rPr lang="en-US" dirty="0" err="1" smtClean="0"/>
              <a:t>jualan</a:t>
            </a:r>
            <a:r>
              <a:rPr lang="en-US" dirty="0" smtClean="0"/>
              <a:t> </a:t>
            </a:r>
            <a:r>
              <a:rPr lang="en-US" dirty="0" err="1" smtClean="0"/>
              <a:t>berikutan</a:t>
            </a:r>
            <a:r>
              <a:rPr lang="en-US" dirty="0" smtClean="0"/>
              <a:t> </a:t>
            </a:r>
            <a:r>
              <a:rPr lang="en-US" dirty="0" err="1" smtClean="0"/>
              <a:t>permintaan</a:t>
            </a:r>
            <a:r>
              <a:rPr lang="en-US" dirty="0" smtClean="0"/>
              <a:t> </a:t>
            </a:r>
            <a:r>
              <a:rPr lang="en-US" dirty="0" err="1" smtClean="0"/>
              <a:t>pemegang</a:t>
            </a:r>
            <a:r>
              <a:rPr lang="en-US" dirty="0" smtClean="0"/>
              <a:t> lien</a:t>
            </a:r>
          </a:p>
          <a:p>
            <a:pPr lvl="1" eaLnBrk="1" hangingPunct="1"/>
            <a:r>
              <a:rPr lang="en-US" dirty="0" err="1" smtClean="0"/>
              <a:t>Setelah</a:t>
            </a:r>
            <a:r>
              <a:rPr lang="en-US" dirty="0" smtClean="0"/>
              <a:t> </a:t>
            </a:r>
            <a:r>
              <a:rPr lang="en-US" dirty="0" err="1" smtClean="0"/>
              <a:t>hutang</a:t>
            </a:r>
            <a:r>
              <a:rPr lang="en-US" dirty="0" smtClean="0"/>
              <a:t> </a:t>
            </a:r>
            <a:r>
              <a:rPr lang="en-US" dirty="0" err="1" smtClean="0"/>
              <a:t>habis</a:t>
            </a:r>
            <a:r>
              <a:rPr lang="en-US" dirty="0" smtClean="0"/>
              <a:t> </a:t>
            </a:r>
            <a:r>
              <a:rPr lang="en-US" dirty="0" err="1" smtClean="0"/>
              <a:t>dibayar</a:t>
            </a:r>
            <a:r>
              <a:rPr lang="en-US" dirty="0" smtClean="0"/>
              <a:t> </a:t>
            </a:r>
            <a:r>
              <a:rPr lang="en-US" dirty="0" err="1" smtClean="0"/>
              <a:t>dengan</a:t>
            </a:r>
            <a:r>
              <a:rPr lang="en-US" dirty="0" smtClean="0"/>
              <a:t> </a:t>
            </a:r>
            <a:r>
              <a:rPr lang="en-US" dirty="0" err="1" smtClean="0"/>
              <a:t>bukti</a:t>
            </a:r>
            <a:r>
              <a:rPr lang="en-US" dirty="0" smtClean="0"/>
              <a:t>.</a:t>
            </a:r>
          </a:p>
          <a:p>
            <a:pPr lvl="1" eaLnBrk="1" hangingPunct="1"/>
            <a:r>
              <a:rPr lang="en-US" dirty="0" err="1" smtClean="0"/>
              <a:t>Perintah</a:t>
            </a:r>
            <a:r>
              <a:rPr lang="en-US" dirty="0" smtClean="0"/>
              <a:t> </a:t>
            </a:r>
            <a:r>
              <a:rPr lang="en-US" dirty="0" err="1" smtClean="0"/>
              <a:t>Mahkamah</a:t>
            </a:r>
            <a:r>
              <a:rPr lang="en-US" dirty="0" smtClean="0"/>
              <a:t> </a:t>
            </a:r>
            <a:r>
              <a:rPr lang="en-US" dirty="0" err="1" smtClean="0"/>
              <a:t>setelah</a:t>
            </a:r>
            <a:r>
              <a:rPr lang="en-US" dirty="0" smtClean="0"/>
              <a:t> </a:t>
            </a:r>
            <a:r>
              <a:rPr lang="en-US" dirty="0" err="1" smtClean="0"/>
              <a:t>berpuashati</a:t>
            </a:r>
            <a:r>
              <a:rPr lang="en-US" dirty="0" smtClean="0"/>
              <a:t> </a:t>
            </a:r>
            <a:r>
              <a:rPr lang="en-US" dirty="0" err="1" smtClean="0"/>
              <a:t>bahawa</a:t>
            </a:r>
            <a:r>
              <a:rPr lang="en-US" dirty="0" smtClean="0"/>
              <a:t> </a:t>
            </a:r>
            <a:r>
              <a:rPr lang="en-US" dirty="0" err="1" smtClean="0"/>
              <a:t>ianya</a:t>
            </a:r>
            <a:r>
              <a:rPr lang="en-US" dirty="0" smtClean="0"/>
              <a:t> </a:t>
            </a:r>
            <a:r>
              <a:rPr lang="en-US" dirty="0" err="1" smtClean="0"/>
              <a:t>tidak</a:t>
            </a:r>
            <a:r>
              <a:rPr lang="en-US" dirty="0" smtClean="0"/>
              <a:t> </a:t>
            </a:r>
            <a:r>
              <a:rPr lang="en-US" dirty="0" err="1" smtClean="0"/>
              <a:t>patut</a:t>
            </a:r>
            <a:r>
              <a:rPr lang="en-US" dirty="0" smtClean="0"/>
              <a:t> </a:t>
            </a:r>
            <a:r>
              <a:rPr lang="en-US" dirty="0" err="1" smtClean="0"/>
              <a:t>dimasukkan</a:t>
            </a:r>
            <a:r>
              <a:rPr lang="en-US" dirty="0" smtClean="0"/>
              <a:t>/</a:t>
            </a:r>
            <a:r>
              <a:rPr lang="en-US" dirty="0" err="1" smtClean="0"/>
              <a:t>gagal</a:t>
            </a:r>
            <a:r>
              <a:rPr lang="en-US" dirty="0" smtClean="0"/>
              <a:t> </a:t>
            </a:r>
            <a:r>
              <a:rPr lang="en-US" dirty="0" err="1" smtClean="0"/>
              <a:t>ditarik</a:t>
            </a:r>
            <a:r>
              <a:rPr lang="en-US" dirty="0" smtClean="0"/>
              <a:t> </a:t>
            </a:r>
            <a:r>
              <a:rPr lang="en-US" dirty="0" err="1" smtClean="0"/>
              <a:t>balik</a:t>
            </a:r>
            <a:r>
              <a:rPr lang="en-US" dirty="0" smtClean="0"/>
              <a:t>. (</a:t>
            </a:r>
            <a:r>
              <a:rPr lang="en-US" dirty="0" err="1" smtClean="0"/>
              <a:t>kerugian</a:t>
            </a:r>
            <a:r>
              <a:rPr lang="en-US" dirty="0" smtClean="0"/>
              <a:t> </a:t>
            </a:r>
            <a:r>
              <a:rPr lang="en-US" dirty="0" err="1" smtClean="0"/>
              <a:t>tuantanah</a:t>
            </a:r>
            <a:r>
              <a:rPr lang="en-US" dirty="0" smtClean="0"/>
              <a:t>/</a:t>
            </a:r>
            <a:r>
              <a:rPr lang="en-US" dirty="0" err="1" smtClean="0"/>
              <a:t>pemajak</a:t>
            </a:r>
            <a:r>
              <a:rPr lang="en-US" dirty="0" smtClean="0"/>
              <a:t> </a:t>
            </a:r>
            <a:r>
              <a:rPr lang="en-US" dirty="0" err="1" smtClean="0"/>
              <a:t>dgn</a:t>
            </a:r>
            <a:r>
              <a:rPr lang="en-US" dirty="0" smtClean="0"/>
              <a:t> </a:t>
            </a:r>
            <a:r>
              <a:rPr lang="en-US" dirty="0" err="1" smtClean="0"/>
              <a:t>pampasan</a:t>
            </a:r>
            <a:r>
              <a:rPr lang="en-US" dirty="0" smtClean="0"/>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57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457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457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4579">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4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p>
            <a:fld id="{4D0925D9-AC5C-4FFE-A1AD-1DD84A809378}" type="datetime1">
              <a:rPr lang="en-US"/>
              <a:pPr/>
              <a:t>1/27/2016</a:t>
            </a:fld>
            <a:endParaRPr lang="en-US"/>
          </a:p>
        </p:txBody>
      </p:sp>
      <p:sp>
        <p:nvSpPr>
          <p:cNvPr id="26627" name="Footer Placeholder 4"/>
          <p:cNvSpPr>
            <a:spLocks noGrp="1"/>
          </p:cNvSpPr>
          <p:nvPr>
            <p:ph type="ftr" sz="quarter" idx="11"/>
          </p:nvPr>
        </p:nvSpPr>
        <p:spPr>
          <a:noFill/>
        </p:spPr>
        <p:txBody>
          <a:bodyPr/>
          <a:lstStyle/>
          <a:p>
            <a:r>
              <a:rPr lang="en-US"/>
              <a:t>INSTUN</a:t>
            </a:r>
          </a:p>
        </p:txBody>
      </p:sp>
      <p:sp>
        <p:nvSpPr>
          <p:cNvPr id="26628" name="Slide Number Placeholder 5"/>
          <p:cNvSpPr>
            <a:spLocks noGrp="1"/>
          </p:cNvSpPr>
          <p:nvPr>
            <p:ph type="sldNum" sz="quarter" idx="12"/>
          </p:nvPr>
        </p:nvSpPr>
        <p:spPr>
          <a:noFill/>
        </p:spPr>
        <p:txBody>
          <a:bodyPr/>
          <a:lstStyle/>
          <a:p>
            <a:fld id="{7CEE80E1-5344-49BE-AE48-F8FEBAA443B5}" type="slidenum">
              <a:rPr lang="en-US"/>
              <a:pPr/>
              <a:t>83</a:t>
            </a:fld>
            <a:endParaRPr lang="en-US"/>
          </a:p>
        </p:txBody>
      </p:sp>
      <p:sp>
        <p:nvSpPr>
          <p:cNvPr id="26629" name="Rectangle 2"/>
          <p:cNvSpPr>
            <a:spLocks noGrp="1" noChangeArrowheads="1"/>
          </p:cNvSpPr>
          <p:nvPr>
            <p:ph type="title"/>
          </p:nvPr>
        </p:nvSpPr>
        <p:spPr>
          <a:xfrm>
            <a:off x="762000" y="152400"/>
            <a:ext cx="7772400" cy="1143000"/>
          </a:xfrm>
          <a:noFill/>
        </p:spPr>
        <p:txBody>
          <a:bodyPr anchor="b"/>
          <a:lstStyle/>
          <a:p>
            <a:pPr eaLnBrk="1" hangingPunct="1"/>
            <a:r>
              <a:rPr lang="en-US" smtClean="0">
                <a:solidFill>
                  <a:srgbClr val="FF0000"/>
                </a:solidFill>
              </a:rPr>
              <a:t>PERINTAH LARANGAN</a:t>
            </a:r>
          </a:p>
        </p:txBody>
      </p:sp>
      <p:sp>
        <p:nvSpPr>
          <p:cNvPr id="25603" name="Rectangle 3"/>
          <p:cNvSpPr>
            <a:spLocks noGrp="1" noChangeArrowheads="1"/>
          </p:cNvSpPr>
          <p:nvPr>
            <p:ph type="body" idx="1"/>
          </p:nvPr>
        </p:nvSpPr>
        <p:spPr>
          <a:xfrm>
            <a:off x="1295400" y="1447800"/>
            <a:ext cx="7772400" cy="4572000"/>
          </a:xfrm>
          <a:noFill/>
        </p:spPr>
        <p:txBody>
          <a:bodyPr lIns="92075" tIns="46038" rIns="92075" bIns="46038"/>
          <a:lstStyle/>
          <a:p>
            <a:pPr eaLnBrk="1" hangingPunct="1"/>
            <a:r>
              <a:rPr lang="en-US" sz="2800" smtClean="0"/>
              <a:t>Perintah Larangan adalah satu perintah yang dibuat oleh mana-mana Mahkamah melarang seseorang penghutang hukuman daripada melakukan apa-apa urusniaga terhadap tanah atau kepentingan yang dimiliki</a:t>
            </a:r>
          </a:p>
          <a:p>
            <a:pPr eaLnBrk="1" hangingPunct="1"/>
            <a:r>
              <a:rPr lang="en-US" sz="2800" smtClean="0"/>
              <a:t>Perintah Larangan hanya berkuatkuasa selama 6 bulan sahaja</a:t>
            </a:r>
          </a:p>
          <a:p>
            <a:pPr eaLnBrk="1" hangingPunct="1"/>
            <a:r>
              <a:rPr lang="en-US" sz="2800" smtClean="0"/>
              <a:t>Tempoh Perintah Larangan boleh dilanjutkan oleh Mahkamah Tinggi dan dibuat sebelum tamat tempoh semasa</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checkerboard(across)">
                                      <p:cBhvr>
                                        <p:cTn id="7" dur="500"/>
                                        <p:tgtEl>
                                          <p:spTgt spid="256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5603">
                                            <p:txEl>
                                              <p:pRg st="1" end="1"/>
                                            </p:txEl>
                                          </p:spTgt>
                                        </p:tgtEl>
                                        <p:attrNameLst>
                                          <p:attrName>style.visibility</p:attrName>
                                        </p:attrNameLst>
                                      </p:cBhvr>
                                      <p:to>
                                        <p:strVal val="visible"/>
                                      </p:to>
                                    </p:set>
                                    <p:animEffect transition="in" filter="checkerboard(across)">
                                      <p:cBhvr>
                                        <p:cTn id="12" dur="500"/>
                                        <p:tgtEl>
                                          <p:spTgt spid="2560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5603">
                                            <p:txEl>
                                              <p:pRg st="2" end="2"/>
                                            </p:txEl>
                                          </p:spTgt>
                                        </p:tgtEl>
                                        <p:attrNameLst>
                                          <p:attrName>style.visibility</p:attrName>
                                        </p:attrNameLst>
                                      </p:cBhvr>
                                      <p:to>
                                        <p:strVal val="visible"/>
                                      </p:to>
                                    </p:set>
                                    <p:animEffect transition="in" filter="checkerboard(across)">
                                      <p:cBhvr>
                                        <p:cTn id="17" dur="500"/>
                                        <p:tgtEl>
                                          <p:spTgt spid="256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p:spPr>
        <p:txBody>
          <a:bodyPr/>
          <a:lstStyle/>
          <a:p>
            <a:fld id="{08C8484C-1C99-450E-A1DA-39C969F309C7}" type="datetime1">
              <a:rPr lang="en-US"/>
              <a:pPr/>
              <a:t>1/27/2016</a:t>
            </a:fld>
            <a:endParaRPr lang="en-US"/>
          </a:p>
        </p:txBody>
      </p:sp>
      <p:sp>
        <p:nvSpPr>
          <p:cNvPr id="27651" name="Footer Placeholder 4"/>
          <p:cNvSpPr>
            <a:spLocks noGrp="1"/>
          </p:cNvSpPr>
          <p:nvPr>
            <p:ph type="ftr" sz="quarter" idx="11"/>
          </p:nvPr>
        </p:nvSpPr>
        <p:spPr>
          <a:noFill/>
        </p:spPr>
        <p:txBody>
          <a:bodyPr/>
          <a:lstStyle/>
          <a:p>
            <a:r>
              <a:rPr lang="en-US"/>
              <a:t>INSTUN</a:t>
            </a:r>
          </a:p>
        </p:txBody>
      </p:sp>
      <p:sp>
        <p:nvSpPr>
          <p:cNvPr id="27652" name="Slide Number Placeholder 5"/>
          <p:cNvSpPr>
            <a:spLocks noGrp="1"/>
          </p:cNvSpPr>
          <p:nvPr>
            <p:ph type="sldNum" sz="quarter" idx="12"/>
          </p:nvPr>
        </p:nvSpPr>
        <p:spPr>
          <a:noFill/>
        </p:spPr>
        <p:txBody>
          <a:bodyPr/>
          <a:lstStyle/>
          <a:p>
            <a:fld id="{39A31750-BA2C-44B2-871F-694BFADD189B}" type="slidenum">
              <a:rPr lang="en-US"/>
              <a:pPr/>
              <a:t>84</a:t>
            </a:fld>
            <a:endParaRPr lang="en-US"/>
          </a:p>
        </p:txBody>
      </p:sp>
      <p:sp>
        <p:nvSpPr>
          <p:cNvPr id="27653" name="Rectangle 2"/>
          <p:cNvSpPr>
            <a:spLocks noGrp="1" noChangeArrowheads="1"/>
          </p:cNvSpPr>
          <p:nvPr>
            <p:ph type="title"/>
          </p:nvPr>
        </p:nvSpPr>
        <p:spPr>
          <a:noFill/>
        </p:spPr>
        <p:txBody>
          <a:bodyPr anchor="b"/>
          <a:lstStyle/>
          <a:p>
            <a:pPr eaLnBrk="1" hangingPunct="1"/>
            <a:r>
              <a:rPr lang="en-US" smtClean="0">
                <a:solidFill>
                  <a:srgbClr val="FF0000"/>
                </a:solidFill>
              </a:rPr>
              <a:t>KESAN-KESAN PERINTAH LARANGAN</a:t>
            </a:r>
          </a:p>
        </p:txBody>
      </p:sp>
      <p:sp>
        <p:nvSpPr>
          <p:cNvPr id="26627" name="Rectangle 3"/>
          <p:cNvSpPr>
            <a:spLocks noGrp="1" noChangeArrowheads="1"/>
          </p:cNvSpPr>
          <p:nvPr>
            <p:ph type="body" idx="1"/>
          </p:nvPr>
        </p:nvSpPr>
        <p:spPr>
          <a:xfrm>
            <a:off x="1295400" y="1600200"/>
            <a:ext cx="7315200" cy="4114800"/>
          </a:xfrm>
          <a:noFill/>
        </p:spPr>
        <p:txBody>
          <a:bodyPr lIns="92075" tIns="46038" rIns="92075" bIns="46038"/>
          <a:lstStyle/>
          <a:p>
            <a:pPr eaLnBrk="1" hangingPunct="1"/>
            <a:r>
              <a:rPr lang="en-US" sz="2800" smtClean="0"/>
              <a:t>Perintah Larangan melarang perkara-perkara berikut :</a:t>
            </a:r>
          </a:p>
          <a:p>
            <a:pPr lvl="1" eaLnBrk="1" hangingPunct="1"/>
            <a:r>
              <a:rPr lang="en-US" smtClean="0"/>
              <a:t>Pendaftaran suratcara urusniaga</a:t>
            </a:r>
          </a:p>
          <a:p>
            <a:pPr lvl="1" eaLnBrk="1" hangingPunct="1"/>
            <a:r>
              <a:rPr lang="en-US" smtClean="0"/>
              <a:t>Pemasukan catitan terhadap tuntutan kepada faedah sesuatu tenansi dikecuali daftaran</a:t>
            </a:r>
          </a:p>
          <a:p>
            <a:pPr lvl="1" eaLnBrk="1" hangingPunct="1"/>
            <a:r>
              <a:rPr lang="en-US" smtClean="0"/>
              <a:t>Pemasukan mana-mana Kaveat Pemegang Lien</a:t>
            </a:r>
          </a:p>
          <a:p>
            <a:pPr eaLnBrk="1" hangingPunct="1"/>
            <a:r>
              <a:rPr lang="en-US" sz="2800" smtClean="0"/>
              <a:t>Perintah Larangan tidak melarang pendaftaran perakuan jualan</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26627">
                                            <p:txEl>
                                              <p:pRg st="4" end="4"/>
                                            </p:txEl>
                                          </p:spTgt>
                                        </p:tgtEl>
                                        <p:attrNameLst>
                                          <p:attrName>style.visibility</p:attrName>
                                        </p:attrNameLst>
                                      </p:cBhvr>
                                      <p:to>
                                        <p:strVal val="visible"/>
                                      </p:to>
                                    </p:set>
                                    <p:anim calcmode="lin" valueType="num">
                                      <p:cBhvr additive="base">
                                        <p:cTn id="25"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6627">
                                            <p:txEl>
                                              <p:pRg st="4" end="4"/>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336675" y="838200"/>
            <a:ext cx="6588125" cy="682625"/>
          </a:xfrm>
          <a:solidFill>
            <a:srgbClr val="FF0000"/>
          </a:solidFill>
        </p:spPr>
        <p:txBody>
          <a:bodyPr/>
          <a:lstStyle/>
          <a:p>
            <a:pPr eaLnBrk="1" hangingPunct="1"/>
            <a:r>
              <a:rPr lang="en-US" altLang="en-US" sz="3000" b="1" smtClean="0">
                <a:solidFill>
                  <a:schemeClr val="bg1"/>
                </a:solidFill>
                <a:latin typeface="Rockwell" pitchFamily="18" charset="0"/>
              </a:rPr>
              <a:t>Tempoh Masa Perintah Larangan</a:t>
            </a:r>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800" smtClean="0">
                <a:solidFill>
                  <a:srgbClr val="000000"/>
                </a:solidFill>
                <a:latin typeface="Rockwell" pitchFamily="18" charset="0"/>
              </a:rPr>
              <a:t>Luput dalam tempoh 6 bulan selepas ia diperbuat melainkan diperbaharui oleh mahkamah.</a:t>
            </a:r>
          </a:p>
          <a:p>
            <a:pPr eaLnBrk="1" hangingPunct="1">
              <a:lnSpc>
                <a:spcPct val="90000"/>
              </a:lnSpc>
            </a:pPr>
            <a:r>
              <a:rPr lang="en-US" altLang="en-US" sz="2800" smtClean="0">
                <a:solidFill>
                  <a:srgbClr val="000000"/>
                </a:solidFill>
                <a:latin typeface="Rockwell" pitchFamily="18" charset="0"/>
              </a:rPr>
              <a:t>Salinan perlanjutan sebelum tamat tempoh diserah kepada Pendaftar.</a:t>
            </a:r>
          </a:p>
          <a:p>
            <a:pPr eaLnBrk="1" hangingPunct="1">
              <a:lnSpc>
                <a:spcPct val="90000"/>
              </a:lnSpc>
            </a:pPr>
            <a:r>
              <a:rPr lang="en-US" altLang="en-US" sz="2800" smtClean="0">
                <a:solidFill>
                  <a:srgbClr val="000000"/>
                </a:solidFill>
                <a:latin typeface="Rockwell" pitchFamily="18" charset="0"/>
              </a:rPr>
              <a:t>Boleh ditarik pada bila- bila masa oleh mahkamah.</a:t>
            </a:r>
          </a:p>
          <a:p>
            <a:pPr eaLnBrk="1" hangingPunct="1">
              <a:lnSpc>
                <a:spcPct val="90000"/>
              </a:lnSpc>
            </a:pPr>
            <a:r>
              <a:rPr lang="en-US" altLang="en-US" sz="2800" smtClean="0">
                <a:solidFill>
                  <a:srgbClr val="000000"/>
                </a:solidFill>
                <a:latin typeface="Rockwell" pitchFamily="18" charset="0"/>
              </a:rPr>
              <a:t>Pendaftar hendaklah membatalkan kemasukan dalam DHD, dinyatakan sebab pembatalan dan tarikh.</a:t>
            </a:r>
          </a:p>
        </p:txBody>
      </p:sp>
    </p:spTree>
  </p:cSld>
  <p:clrMapOvr>
    <a:masterClrMapping/>
  </p:clrMapOvr>
  <p:transition spd="med">
    <p:cover dir="d"/>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solidFill>
            <a:srgbClr val="FF0000"/>
          </a:solidFill>
        </p:spPr>
        <p:txBody>
          <a:bodyPr/>
          <a:lstStyle/>
          <a:p>
            <a:pPr eaLnBrk="1" hangingPunct="1"/>
            <a:r>
              <a:rPr lang="en-US" altLang="en-US" sz="3000" b="1" smtClean="0">
                <a:solidFill>
                  <a:schemeClr val="bg1"/>
                </a:solidFill>
                <a:latin typeface="Rockwell" pitchFamily="18" charset="0"/>
              </a:rPr>
              <a:t>Terhenti berkuatkuasa dan kemasukkan dibatalkan.</a:t>
            </a:r>
          </a:p>
        </p:txBody>
      </p:sp>
      <p:sp>
        <p:nvSpPr>
          <p:cNvPr id="29699" name="Rectangle 3"/>
          <p:cNvSpPr>
            <a:spLocks noGrp="1" noChangeArrowheads="1"/>
          </p:cNvSpPr>
          <p:nvPr>
            <p:ph type="body" idx="1"/>
          </p:nvPr>
        </p:nvSpPr>
        <p:spPr/>
        <p:txBody>
          <a:bodyPr/>
          <a:lstStyle/>
          <a:p>
            <a:pPr eaLnBrk="1" hangingPunct="1"/>
            <a:r>
              <a:rPr lang="en-US" altLang="en-US" sz="2800" smtClean="0">
                <a:solidFill>
                  <a:srgbClr val="000000"/>
                </a:solidFill>
                <a:latin typeface="Rockwell" pitchFamily="18" charset="0"/>
              </a:rPr>
              <a:t>Apabila didaftarkan pindahmilik yang dilaksanakan oleh pegawai mahkamah dibawah s 337(1); dan</a:t>
            </a:r>
          </a:p>
          <a:p>
            <a:pPr eaLnBrk="1" hangingPunct="1"/>
            <a:r>
              <a:rPr lang="en-US" altLang="en-US" sz="2800" smtClean="0">
                <a:solidFill>
                  <a:srgbClr val="000000"/>
                </a:solidFill>
                <a:latin typeface="Rockwell" pitchFamily="18" charset="0"/>
              </a:rPr>
              <a:t>Mana- mana perakuan jualan dibuat oleh mahkamah dibawah s 259(3) dan s 265(4) mengenai tanah dan kepentingan terlibat oleh perintah itu.</a:t>
            </a:r>
          </a:p>
        </p:txBody>
      </p:sp>
    </p:spTree>
  </p:cSld>
  <p:clrMapOvr>
    <a:masterClrMapping/>
  </p:clrMapOvr>
  <p:transition spd="med">
    <p:comb/>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4"/>
          <p:cNvSpPr>
            <a:spLocks noGrp="1"/>
          </p:cNvSpPr>
          <p:nvPr>
            <p:ph type="dt" sz="quarter" idx="10"/>
          </p:nvPr>
        </p:nvSpPr>
        <p:spPr>
          <a:noFill/>
        </p:spPr>
        <p:txBody>
          <a:bodyPr/>
          <a:lstStyle/>
          <a:p>
            <a:fld id="{8198AE04-949B-4A35-AF85-3C14A00007B2}" type="datetime1">
              <a:rPr lang="en-US"/>
              <a:pPr/>
              <a:t>1/27/2016</a:t>
            </a:fld>
            <a:endParaRPr lang="en-US"/>
          </a:p>
        </p:txBody>
      </p:sp>
      <p:sp>
        <p:nvSpPr>
          <p:cNvPr id="30723" name="Footer Placeholder 5"/>
          <p:cNvSpPr>
            <a:spLocks noGrp="1"/>
          </p:cNvSpPr>
          <p:nvPr>
            <p:ph type="ftr" sz="quarter" idx="11"/>
          </p:nvPr>
        </p:nvSpPr>
        <p:spPr>
          <a:noFill/>
        </p:spPr>
        <p:txBody>
          <a:bodyPr/>
          <a:lstStyle/>
          <a:p>
            <a:r>
              <a:rPr lang="en-US"/>
              <a:t>INSTUN</a:t>
            </a:r>
          </a:p>
        </p:txBody>
      </p:sp>
      <p:sp>
        <p:nvSpPr>
          <p:cNvPr id="30724" name="Slide Number Placeholder 6"/>
          <p:cNvSpPr>
            <a:spLocks noGrp="1"/>
          </p:cNvSpPr>
          <p:nvPr>
            <p:ph type="sldNum" sz="quarter" idx="12"/>
          </p:nvPr>
        </p:nvSpPr>
        <p:spPr>
          <a:noFill/>
        </p:spPr>
        <p:txBody>
          <a:bodyPr/>
          <a:lstStyle/>
          <a:p>
            <a:fld id="{962FB6D3-3FAE-4A39-80C9-40083E1F511A}" type="slidenum">
              <a:rPr lang="en-US"/>
              <a:pPr/>
              <a:t>87</a:t>
            </a:fld>
            <a:endParaRPr lang="en-US"/>
          </a:p>
        </p:txBody>
      </p:sp>
      <p:sp>
        <p:nvSpPr>
          <p:cNvPr id="30725" name="Rectangle 2"/>
          <p:cNvSpPr>
            <a:spLocks noGrp="1" noChangeArrowheads="1"/>
          </p:cNvSpPr>
          <p:nvPr>
            <p:ph type="title"/>
          </p:nvPr>
        </p:nvSpPr>
        <p:spPr/>
        <p:txBody>
          <a:bodyPr/>
          <a:lstStyle/>
          <a:p>
            <a:pPr eaLnBrk="1" hangingPunct="1"/>
            <a:r>
              <a:rPr lang="en-US" smtClean="0"/>
              <a:t>RINGKASAN</a:t>
            </a:r>
          </a:p>
        </p:txBody>
      </p:sp>
      <p:sp>
        <p:nvSpPr>
          <p:cNvPr id="30726" name="Rectangle 3"/>
          <p:cNvSpPr>
            <a:spLocks noGrp="1" noChangeArrowheads="1"/>
          </p:cNvSpPr>
          <p:nvPr>
            <p:ph type="body" sz="half" idx="1"/>
          </p:nvPr>
        </p:nvSpPr>
        <p:spPr/>
        <p:txBody>
          <a:bodyPr/>
          <a:lstStyle/>
          <a:p>
            <a:pPr eaLnBrk="1" hangingPunct="1">
              <a:lnSpc>
                <a:spcPct val="90000"/>
              </a:lnSpc>
            </a:pPr>
            <a:r>
              <a:rPr lang="en-US" sz="1400" smtClean="0">
                <a:hlinkClick r:id="rId2" action="ppaction://hlinksldjump"/>
              </a:rPr>
              <a:t>MAKNA KAVEAT</a:t>
            </a:r>
            <a:endParaRPr lang="en-US" sz="1400" smtClean="0"/>
          </a:p>
          <a:p>
            <a:pPr eaLnBrk="1" hangingPunct="1">
              <a:lnSpc>
                <a:spcPct val="90000"/>
              </a:lnSpc>
            </a:pPr>
            <a:r>
              <a:rPr lang="en-US" sz="1400" smtClean="0">
                <a:hlinkClick r:id="rId3" action="ppaction://hlinksldjump"/>
              </a:rPr>
              <a:t>TUJUAN KAVEAT</a:t>
            </a:r>
            <a:endParaRPr lang="en-US" sz="1400" smtClean="0"/>
          </a:p>
          <a:p>
            <a:pPr eaLnBrk="1" hangingPunct="1">
              <a:lnSpc>
                <a:spcPct val="90000"/>
              </a:lnSpc>
            </a:pPr>
            <a:r>
              <a:rPr lang="en-US" sz="1400" smtClean="0">
                <a:hlinkClick r:id="rId4" action="ppaction://hlinksldjump"/>
              </a:rPr>
              <a:t>FUNGSI</a:t>
            </a:r>
            <a:endParaRPr lang="en-US" sz="1400" smtClean="0"/>
          </a:p>
          <a:p>
            <a:pPr eaLnBrk="1" hangingPunct="1">
              <a:lnSpc>
                <a:spcPct val="90000"/>
              </a:lnSpc>
            </a:pPr>
            <a:r>
              <a:rPr lang="en-US" sz="1400" smtClean="0">
                <a:hlinkClick r:id="rId5" action="ppaction://hlinksldjump"/>
              </a:rPr>
              <a:t>JENIS KAVEAT</a:t>
            </a:r>
            <a:endParaRPr lang="en-US" sz="1400" smtClean="0"/>
          </a:p>
          <a:p>
            <a:pPr eaLnBrk="1" hangingPunct="1">
              <a:lnSpc>
                <a:spcPct val="90000"/>
              </a:lnSpc>
            </a:pPr>
            <a:r>
              <a:rPr lang="en-US" sz="1400" smtClean="0"/>
              <a:t>APA</a:t>
            </a:r>
          </a:p>
          <a:p>
            <a:pPr eaLnBrk="1" hangingPunct="1">
              <a:lnSpc>
                <a:spcPct val="90000"/>
              </a:lnSpc>
            </a:pPr>
            <a:r>
              <a:rPr lang="en-US" sz="1400" smtClean="0"/>
              <a:t>KAVEAT PENDAFTAR</a:t>
            </a:r>
          </a:p>
          <a:p>
            <a:pPr eaLnBrk="1" hangingPunct="1">
              <a:lnSpc>
                <a:spcPct val="90000"/>
              </a:lnSpc>
            </a:pPr>
            <a:r>
              <a:rPr lang="en-US" sz="1400" smtClean="0"/>
              <a:t>BORANG KAVEAT PENDAFTAR</a:t>
            </a:r>
          </a:p>
          <a:p>
            <a:pPr eaLnBrk="1" hangingPunct="1">
              <a:lnSpc>
                <a:spcPct val="90000"/>
              </a:lnSpc>
            </a:pPr>
            <a:r>
              <a:rPr lang="en-US" sz="1400" smtClean="0"/>
              <a:t>KESAN K/PENDAFTAR</a:t>
            </a:r>
          </a:p>
          <a:p>
            <a:pPr eaLnBrk="1" hangingPunct="1">
              <a:lnSpc>
                <a:spcPct val="90000"/>
              </a:lnSpc>
            </a:pPr>
            <a:r>
              <a:rPr lang="en-US" sz="1400" smtClean="0"/>
              <a:t>NOTIS K/PENDAFTAR</a:t>
            </a:r>
          </a:p>
          <a:p>
            <a:pPr eaLnBrk="1" hangingPunct="1">
              <a:lnSpc>
                <a:spcPct val="90000"/>
              </a:lnSpc>
            </a:pPr>
            <a:r>
              <a:rPr lang="en-US" sz="1400" smtClean="0"/>
              <a:t>PEMBATALAN KAVEAT PENDAFTAR</a:t>
            </a:r>
          </a:p>
          <a:p>
            <a:pPr eaLnBrk="1" hangingPunct="1">
              <a:lnSpc>
                <a:spcPct val="90000"/>
              </a:lnSpc>
            </a:pPr>
            <a:r>
              <a:rPr lang="en-US" sz="1400" smtClean="0"/>
              <a:t>KAVEAT PERSENDIRIAN</a:t>
            </a:r>
          </a:p>
          <a:p>
            <a:pPr eaLnBrk="1" hangingPunct="1">
              <a:lnSpc>
                <a:spcPct val="90000"/>
              </a:lnSpc>
            </a:pPr>
            <a:r>
              <a:rPr lang="en-US" sz="1400" smtClean="0"/>
              <a:t>BORANG KP</a:t>
            </a:r>
          </a:p>
          <a:p>
            <a:pPr eaLnBrk="1" hangingPunct="1">
              <a:lnSpc>
                <a:spcPct val="90000"/>
              </a:lnSpc>
            </a:pPr>
            <a:r>
              <a:rPr lang="en-US" sz="1400" smtClean="0"/>
              <a:t>KESAN  KP</a:t>
            </a:r>
          </a:p>
          <a:p>
            <a:pPr eaLnBrk="1" hangingPunct="1">
              <a:lnSpc>
                <a:spcPct val="90000"/>
              </a:lnSpc>
            </a:pPr>
            <a:r>
              <a:rPr lang="en-US" sz="1400" smtClean="0"/>
              <a:t>PEMBATALAN  KP</a:t>
            </a:r>
          </a:p>
          <a:p>
            <a:pPr eaLnBrk="1" hangingPunct="1">
              <a:lnSpc>
                <a:spcPct val="90000"/>
              </a:lnSpc>
            </a:pPr>
            <a:r>
              <a:rPr lang="en-US" sz="1400" smtClean="0"/>
              <a:t>KAVEAT AMANAH  KA</a:t>
            </a:r>
          </a:p>
          <a:p>
            <a:pPr eaLnBrk="1" hangingPunct="1">
              <a:lnSpc>
                <a:spcPct val="90000"/>
              </a:lnSpc>
            </a:pPr>
            <a:r>
              <a:rPr lang="en-US" sz="1400" smtClean="0"/>
              <a:t>BORANG  KA</a:t>
            </a:r>
          </a:p>
        </p:txBody>
      </p:sp>
      <p:sp>
        <p:nvSpPr>
          <p:cNvPr id="30727" name="Rectangle 4"/>
          <p:cNvSpPr>
            <a:spLocks noGrp="1" noChangeArrowheads="1"/>
          </p:cNvSpPr>
          <p:nvPr>
            <p:ph type="body" sz="half" idx="2"/>
          </p:nvPr>
        </p:nvSpPr>
        <p:spPr/>
        <p:txBody>
          <a:bodyPr/>
          <a:lstStyle/>
          <a:p>
            <a:pPr eaLnBrk="1" hangingPunct="1"/>
            <a:r>
              <a:rPr lang="en-US" sz="1400" smtClean="0"/>
              <a:t>KESAN  KA</a:t>
            </a:r>
          </a:p>
          <a:p>
            <a:pPr eaLnBrk="1" hangingPunct="1"/>
            <a:r>
              <a:rPr lang="en-US" sz="1400" smtClean="0"/>
              <a:t>PEMBATALAN  KA</a:t>
            </a:r>
          </a:p>
          <a:p>
            <a:pPr eaLnBrk="1" hangingPunct="1"/>
            <a:r>
              <a:rPr lang="en-US" sz="1400" smtClean="0"/>
              <a:t>KAVEAT PEMEGANG LIEN</a:t>
            </a:r>
          </a:p>
          <a:p>
            <a:pPr eaLnBrk="1" hangingPunct="1"/>
            <a:r>
              <a:rPr lang="en-US" sz="1400" smtClean="0"/>
              <a:t>KESAN  P/LIEN</a:t>
            </a:r>
          </a:p>
          <a:p>
            <a:pPr eaLnBrk="1" hangingPunct="1"/>
            <a:r>
              <a:rPr lang="en-US" sz="1400" smtClean="0"/>
              <a:t>PEMBATALAN  P/LIEN</a:t>
            </a:r>
          </a:p>
          <a:p>
            <a:pPr eaLnBrk="1" hangingPunct="1"/>
            <a:r>
              <a:rPr lang="en-US" sz="1400" smtClean="0"/>
              <a:t>PERINTAH LARANGAN  PL</a:t>
            </a:r>
          </a:p>
          <a:p>
            <a:pPr eaLnBrk="1" hangingPunct="1"/>
            <a:r>
              <a:rPr lang="en-US" sz="1400" smtClean="0"/>
              <a:t>KESAN  PL</a:t>
            </a:r>
          </a:p>
          <a:p>
            <a:pPr eaLnBrk="1" hangingPunct="1"/>
            <a:r>
              <a:rPr lang="en-US" sz="1400" smtClean="0"/>
              <a:t>PEMBATALAN  PL</a:t>
            </a:r>
          </a:p>
        </p:txBody>
      </p:sp>
    </p:spTree>
  </p:cSld>
  <p:clrMapOvr>
    <a:masterClrMapping/>
  </p:clrMapOvr>
  <p:transition spd="slow">
    <p:randomBar dir="vert"/>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fld id="{14BC7B1E-D664-4FA2-981A-D5DF3460673A}" type="datetime1">
              <a:rPr lang="en-US"/>
              <a:pPr/>
              <a:t>1/27/2016</a:t>
            </a:fld>
            <a:endParaRPr lang="en-US"/>
          </a:p>
        </p:txBody>
      </p:sp>
      <p:sp>
        <p:nvSpPr>
          <p:cNvPr id="31747" name="Footer Placeholder 4"/>
          <p:cNvSpPr>
            <a:spLocks noGrp="1"/>
          </p:cNvSpPr>
          <p:nvPr>
            <p:ph type="ftr" sz="quarter" idx="11"/>
          </p:nvPr>
        </p:nvSpPr>
        <p:spPr>
          <a:noFill/>
        </p:spPr>
        <p:txBody>
          <a:bodyPr/>
          <a:lstStyle/>
          <a:p>
            <a:r>
              <a:rPr lang="en-US"/>
              <a:t>INSTUN</a:t>
            </a:r>
          </a:p>
        </p:txBody>
      </p:sp>
      <p:sp>
        <p:nvSpPr>
          <p:cNvPr id="31748" name="Slide Number Placeholder 5"/>
          <p:cNvSpPr>
            <a:spLocks noGrp="1"/>
          </p:cNvSpPr>
          <p:nvPr>
            <p:ph type="sldNum" sz="quarter" idx="12"/>
          </p:nvPr>
        </p:nvSpPr>
        <p:spPr>
          <a:noFill/>
        </p:spPr>
        <p:txBody>
          <a:bodyPr/>
          <a:lstStyle/>
          <a:p>
            <a:fld id="{5C31350D-2C98-48DB-98F6-C9778D45602B}" type="slidenum">
              <a:rPr lang="en-US"/>
              <a:pPr/>
              <a:t>88</a:t>
            </a:fld>
            <a:endParaRPr lang="en-US"/>
          </a:p>
        </p:txBody>
      </p:sp>
      <p:sp>
        <p:nvSpPr>
          <p:cNvPr id="28674" name="Rectangle 2"/>
          <p:cNvSpPr>
            <a:spLocks noGrp="1" noChangeArrowheads="1"/>
          </p:cNvSpPr>
          <p:nvPr>
            <p:ph type="title"/>
          </p:nvPr>
        </p:nvSpPr>
        <p:spPr>
          <a:xfrm>
            <a:off x="762000" y="2743200"/>
            <a:ext cx="7772400" cy="1143000"/>
          </a:xfrm>
          <a:noFill/>
        </p:spPr>
        <p:txBody>
          <a:bodyPr anchor="b"/>
          <a:lstStyle/>
          <a:p>
            <a:pPr eaLnBrk="1" hangingPunct="1"/>
            <a:r>
              <a:rPr lang="en-US" sz="7200" smtClean="0">
                <a:solidFill>
                  <a:srgbClr val="FF0000"/>
                </a:solidFill>
              </a:rPr>
              <a:t>SEKIAN </a:t>
            </a:r>
            <a:br>
              <a:rPr lang="en-US" sz="7200" smtClean="0">
                <a:solidFill>
                  <a:srgbClr val="FF0000"/>
                </a:solidFill>
              </a:rPr>
            </a:br>
            <a:r>
              <a:rPr lang="en-US" sz="7200" smtClean="0">
                <a:solidFill>
                  <a:srgbClr val="FF0000"/>
                </a:solidFill>
              </a:rPr>
              <a:t>TERIMA KASIH</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p:cTn id="7" dur="5000" fill="hold"/>
                                        <p:tgtEl>
                                          <p:spTgt spid="28674"/>
                                        </p:tgtEl>
                                        <p:attrNameLst>
                                          <p:attrName>ppt_w</p:attrName>
                                        </p:attrNameLst>
                                      </p:cBhvr>
                                      <p:tavLst>
                                        <p:tav tm="0" fmla="#ppt_w*sin(2.5*pi*$)">
                                          <p:val>
                                            <p:fltVal val="0"/>
                                          </p:val>
                                        </p:tav>
                                        <p:tav tm="100000">
                                          <p:val>
                                            <p:fltVal val="1"/>
                                          </p:val>
                                        </p:tav>
                                      </p:tavLst>
                                    </p:anim>
                                    <p:anim calcmode="lin" valueType="num">
                                      <p:cBhvr>
                                        <p:cTn id="8" dur="5000" fill="hold"/>
                                        <p:tgtEl>
                                          <p:spTgt spid="2867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785926"/>
            <a:ext cx="7715304" cy="1643527"/>
          </a:xfrm>
          <a:prstGeom prst="rect">
            <a:avLst/>
          </a:prstGeom>
          <a:solidFill>
            <a:schemeClr val="bg1">
              <a:lumMod val="85000"/>
            </a:schemeClr>
          </a:solidFill>
        </p:spPr>
        <p:txBody>
          <a:bodyPr wrap="square">
            <a:spAutoFit/>
          </a:bodyPr>
          <a:lstStyle/>
          <a:p>
            <a:pPr marL="609600" indent="-609600" algn="just">
              <a:lnSpc>
                <a:spcPct val="90000"/>
              </a:lnSpc>
              <a:defRPr/>
            </a:pPr>
            <a:r>
              <a:rPr lang="en-US" sz="2800" dirty="0" smtClean="0">
                <a:solidFill>
                  <a:srgbClr val="FF0000"/>
                </a:solidFill>
              </a:rPr>
              <a:t>F)  </a:t>
            </a:r>
            <a:r>
              <a:rPr lang="en-US" sz="2800" dirty="0" err="1">
                <a:solidFill>
                  <a:srgbClr val="FF0000"/>
                </a:solidFill>
              </a:rPr>
              <a:t>Tiada</a:t>
            </a:r>
            <a:r>
              <a:rPr lang="en-US" sz="2800" dirty="0">
                <a:solidFill>
                  <a:srgbClr val="FF0000"/>
                </a:solidFill>
              </a:rPr>
              <a:t> </a:t>
            </a:r>
            <a:r>
              <a:rPr lang="en-US" sz="2800" dirty="0" err="1">
                <a:solidFill>
                  <a:srgbClr val="FF0000"/>
                </a:solidFill>
              </a:rPr>
              <a:t>urusniaga</a:t>
            </a:r>
            <a:r>
              <a:rPr lang="en-US" sz="2800" dirty="0">
                <a:solidFill>
                  <a:srgbClr val="FF0000"/>
                </a:solidFill>
              </a:rPr>
              <a:t> </a:t>
            </a:r>
            <a:r>
              <a:rPr lang="en-US" sz="2800" dirty="0" err="1">
                <a:solidFill>
                  <a:srgbClr val="FF0000"/>
                </a:solidFill>
              </a:rPr>
              <a:t>boleh</a:t>
            </a:r>
            <a:r>
              <a:rPr lang="en-US" sz="2800" dirty="0">
                <a:solidFill>
                  <a:srgbClr val="FF0000"/>
                </a:solidFill>
              </a:rPr>
              <a:t> </a:t>
            </a:r>
            <a:r>
              <a:rPr lang="en-US" sz="2800" dirty="0" err="1">
                <a:solidFill>
                  <a:srgbClr val="FF0000"/>
                </a:solidFill>
              </a:rPr>
              <a:t>didaftarkan</a:t>
            </a:r>
            <a:r>
              <a:rPr lang="en-US" sz="2800" dirty="0">
                <a:solidFill>
                  <a:srgbClr val="FF0000"/>
                </a:solidFill>
              </a:rPr>
              <a:t> </a:t>
            </a:r>
            <a:r>
              <a:rPr lang="en-US" sz="2800" dirty="0" err="1">
                <a:solidFill>
                  <a:srgbClr val="FF0000"/>
                </a:solidFill>
              </a:rPr>
              <a:t>bagi</a:t>
            </a:r>
            <a:r>
              <a:rPr lang="en-US" sz="2800" dirty="0">
                <a:solidFill>
                  <a:srgbClr val="FF0000"/>
                </a:solidFill>
              </a:rPr>
              <a:t> </a:t>
            </a:r>
            <a:r>
              <a:rPr lang="en-US" sz="2800" dirty="0" err="1">
                <a:solidFill>
                  <a:srgbClr val="FF0000"/>
                </a:solidFill>
              </a:rPr>
              <a:t>mana-mana</a:t>
            </a:r>
            <a:r>
              <a:rPr lang="en-US" sz="2800" dirty="0">
                <a:solidFill>
                  <a:srgbClr val="FF0000"/>
                </a:solidFill>
              </a:rPr>
              <a:t> </a:t>
            </a:r>
            <a:r>
              <a:rPr lang="en-US" sz="2800" dirty="0" err="1">
                <a:solidFill>
                  <a:srgbClr val="FF0000"/>
                </a:solidFill>
              </a:rPr>
              <a:t>tanah</a:t>
            </a:r>
            <a:r>
              <a:rPr lang="en-US" sz="2800" dirty="0">
                <a:solidFill>
                  <a:srgbClr val="FF0000"/>
                </a:solidFill>
              </a:rPr>
              <a:t> yang </a:t>
            </a:r>
            <a:r>
              <a:rPr lang="en-US" sz="2800" dirty="0" err="1" smtClean="0">
                <a:solidFill>
                  <a:srgbClr val="FF0000"/>
                </a:solidFill>
              </a:rPr>
              <a:t>terikat</a:t>
            </a:r>
            <a:r>
              <a:rPr lang="en-US" sz="2800" dirty="0" smtClean="0">
                <a:solidFill>
                  <a:srgbClr val="FF0000"/>
                </a:solidFill>
              </a:rPr>
              <a:t> </a:t>
            </a:r>
            <a:r>
              <a:rPr lang="en-US" sz="2800" dirty="0" err="1">
                <a:solidFill>
                  <a:srgbClr val="FF0000"/>
                </a:solidFill>
              </a:rPr>
              <a:t>oleh</a:t>
            </a:r>
            <a:r>
              <a:rPr lang="en-US" sz="2800" dirty="0">
                <a:solidFill>
                  <a:srgbClr val="FF0000"/>
                </a:solidFill>
              </a:rPr>
              <a:t> </a:t>
            </a:r>
            <a:r>
              <a:rPr lang="en-US" sz="2800" dirty="0" err="1">
                <a:solidFill>
                  <a:srgbClr val="FF0000"/>
                </a:solidFill>
              </a:rPr>
              <a:t>apa</a:t>
            </a:r>
            <a:r>
              <a:rPr lang="en-US" sz="2800" dirty="0">
                <a:solidFill>
                  <a:srgbClr val="FF0000"/>
                </a:solidFill>
              </a:rPr>
              <a:t> – </a:t>
            </a:r>
            <a:r>
              <a:rPr lang="en-US" sz="2800" dirty="0" err="1">
                <a:solidFill>
                  <a:srgbClr val="FF0000"/>
                </a:solidFill>
              </a:rPr>
              <a:t>apa</a:t>
            </a:r>
            <a:r>
              <a:rPr lang="en-US" sz="2800" dirty="0">
                <a:solidFill>
                  <a:srgbClr val="FF0000"/>
                </a:solidFill>
              </a:rPr>
              <a:t> </a:t>
            </a:r>
            <a:r>
              <a:rPr lang="en-US" sz="2800" dirty="0" err="1"/>
              <a:t>tegahan</a:t>
            </a:r>
            <a:r>
              <a:rPr lang="en-US" sz="2800" dirty="0"/>
              <a:t> </a:t>
            </a:r>
            <a:r>
              <a:rPr lang="en-US" sz="2800" dirty="0" err="1"/>
              <a:t>berdaftar</a:t>
            </a:r>
            <a:r>
              <a:rPr lang="en-US" sz="2800" dirty="0"/>
              <a:t> </a:t>
            </a:r>
            <a:r>
              <a:rPr lang="en-US" sz="2800" dirty="0" err="1" smtClean="0">
                <a:solidFill>
                  <a:srgbClr val="FF0000"/>
                </a:solidFill>
              </a:rPr>
              <a:t>seperti</a:t>
            </a:r>
            <a:r>
              <a:rPr lang="en-US" sz="2800" dirty="0" smtClean="0">
                <a:solidFill>
                  <a:srgbClr val="FF0000"/>
                </a:solidFill>
              </a:rPr>
              <a:t> </a:t>
            </a:r>
            <a:r>
              <a:rPr lang="en-US" sz="2800" dirty="0" err="1">
                <a:solidFill>
                  <a:srgbClr val="FF0000"/>
                </a:solidFill>
              </a:rPr>
              <a:t>kaveat</a:t>
            </a:r>
            <a:r>
              <a:rPr lang="en-US" sz="2800" dirty="0">
                <a:solidFill>
                  <a:srgbClr val="FF0000"/>
                </a:solidFill>
              </a:rPr>
              <a:t> </a:t>
            </a:r>
            <a:r>
              <a:rPr lang="en-US" sz="2800" dirty="0" err="1">
                <a:solidFill>
                  <a:srgbClr val="FF0000"/>
                </a:solidFill>
              </a:rPr>
              <a:t>dan</a:t>
            </a:r>
            <a:r>
              <a:rPr lang="en-US" sz="2800" dirty="0">
                <a:solidFill>
                  <a:srgbClr val="FF0000"/>
                </a:solidFill>
              </a:rPr>
              <a:t> </a:t>
            </a:r>
            <a:r>
              <a:rPr lang="en-US" sz="2800" dirty="0" err="1">
                <a:solidFill>
                  <a:srgbClr val="FF0000"/>
                </a:solidFill>
              </a:rPr>
              <a:t>perintah</a:t>
            </a:r>
            <a:r>
              <a:rPr lang="en-US" sz="2800" dirty="0">
                <a:solidFill>
                  <a:srgbClr val="FF0000"/>
                </a:solidFill>
              </a:rPr>
              <a:t> </a:t>
            </a:r>
            <a:r>
              <a:rPr lang="en-US" sz="2800" dirty="0" err="1">
                <a:solidFill>
                  <a:srgbClr val="FF0000"/>
                </a:solidFill>
              </a:rPr>
              <a:t>larangan</a:t>
            </a:r>
            <a:r>
              <a:rPr lang="en-US" sz="2800" dirty="0">
                <a:solidFill>
                  <a:srgbClr val="FF0000"/>
                </a:solidFill>
              </a:rPr>
              <a:t>.</a:t>
            </a:r>
          </a:p>
        </p:txBody>
      </p:sp>
      <p:sp>
        <p:nvSpPr>
          <p:cNvPr id="3" name="TextBox 2"/>
          <p:cNvSpPr txBox="1"/>
          <p:nvPr/>
        </p:nvSpPr>
        <p:spPr>
          <a:xfrm>
            <a:off x="428596" y="3707014"/>
            <a:ext cx="8072494" cy="2197525"/>
          </a:xfrm>
          <a:prstGeom prst="rect">
            <a:avLst/>
          </a:prstGeom>
          <a:solidFill>
            <a:schemeClr val="bg1">
              <a:lumMod val="85000"/>
            </a:schemeClr>
          </a:solidFill>
        </p:spPr>
        <p:txBody>
          <a:bodyPr wrap="square" rtlCol="0">
            <a:spAutoFit/>
          </a:bodyPr>
          <a:lstStyle/>
          <a:p>
            <a:pPr marL="609600" indent="-609600" algn="just">
              <a:lnSpc>
                <a:spcPct val="90000"/>
              </a:lnSpc>
              <a:defRPr/>
            </a:pPr>
            <a:r>
              <a:rPr lang="en-US" sz="2800" dirty="0" smtClean="0">
                <a:solidFill>
                  <a:srgbClr val="FF0000"/>
                </a:solidFill>
              </a:rPr>
              <a:t>G)</a:t>
            </a:r>
            <a:r>
              <a:rPr lang="en-US" sz="2800" b="1" dirty="0" smtClean="0">
                <a:solidFill>
                  <a:srgbClr val="FF0000"/>
                </a:solidFill>
              </a:rPr>
              <a:t>	</a:t>
            </a:r>
            <a:r>
              <a:rPr lang="en-US" sz="2800" dirty="0" err="1" smtClean="0">
                <a:solidFill>
                  <a:srgbClr val="FF0000"/>
                </a:solidFill>
              </a:rPr>
              <a:t>Undang</a:t>
            </a:r>
            <a:r>
              <a:rPr lang="en-US" sz="2800" dirty="0" smtClean="0">
                <a:solidFill>
                  <a:srgbClr val="FF0000"/>
                </a:solidFill>
              </a:rPr>
              <a:t> </a:t>
            </a:r>
            <a:r>
              <a:rPr lang="en-US" sz="2800" dirty="0" err="1" smtClean="0">
                <a:solidFill>
                  <a:srgbClr val="FF0000"/>
                </a:solidFill>
              </a:rPr>
              <a:t>undang</a:t>
            </a:r>
            <a:r>
              <a:rPr lang="en-US" sz="2800" dirty="0" smtClean="0">
                <a:solidFill>
                  <a:srgbClr val="FF0000"/>
                </a:solidFill>
              </a:rPr>
              <a:t> lain yang </a:t>
            </a:r>
            <a:r>
              <a:rPr lang="en-US" sz="2800" dirty="0" err="1" smtClean="0">
                <a:solidFill>
                  <a:srgbClr val="FF0000"/>
                </a:solidFill>
              </a:rPr>
              <a:t>berkuatkuasa</a:t>
            </a:r>
            <a:r>
              <a:rPr lang="en-US" sz="2800" dirty="0" smtClean="0">
                <a:solidFill>
                  <a:srgbClr val="FF0000"/>
                </a:solidFill>
              </a:rPr>
              <a:t> </a:t>
            </a:r>
            <a:r>
              <a:rPr lang="en-US" sz="2800" dirty="0" err="1" smtClean="0">
                <a:solidFill>
                  <a:srgbClr val="FF0000"/>
                </a:solidFill>
              </a:rPr>
              <a:t>atas</a:t>
            </a:r>
            <a:r>
              <a:rPr lang="en-US" sz="2800" dirty="0" smtClean="0">
                <a:solidFill>
                  <a:srgbClr val="FF0000"/>
                </a:solidFill>
              </a:rPr>
              <a:t> </a:t>
            </a:r>
            <a:r>
              <a:rPr lang="en-US" sz="2800" dirty="0" err="1" smtClean="0">
                <a:solidFill>
                  <a:srgbClr val="FF0000"/>
                </a:solidFill>
              </a:rPr>
              <a:t>tanah</a:t>
            </a:r>
            <a:endParaRPr lang="en-US" sz="2800" dirty="0" smtClean="0">
              <a:solidFill>
                <a:srgbClr val="FF0000"/>
              </a:solidFill>
            </a:endParaRPr>
          </a:p>
          <a:p>
            <a:pPr marL="609600" indent="-609600" algn="just">
              <a:lnSpc>
                <a:spcPct val="90000"/>
              </a:lnSpc>
              <a:defRPr/>
            </a:pPr>
            <a:r>
              <a:rPr lang="en-US" sz="2800" b="1" dirty="0">
                <a:solidFill>
                  <a:srgbClr val="FF0000"/>
                </a:solidFill>
              </a:rPr>
              <a:t>	</a:t>
            </a:r>
            <a:r>
              <a:rPr lang="en-US" sz="2400" dirty="0" err="1" smtClean="0">
                <a:solidFill>
                  <a:srgbClr val="FF0000"/>
                </a:solidFill>
              </a:rPr>
              <a:t>contoh</a:t>
            </a:r>
            <a:r>
              <a:rPr lang="en-US" sz="2400" dirty="0" smtClean="0">
                <a:solidFill>
                  <a:srgbClr val="FF0000"/>
                </a:solidFill>
              </a:rPr>
              <a:t>:</a:t>
            </a:r>
            <a:endParaRPr lang="en-US" sz="2400" dirty="0">
              <a:solidFill>
                <a:srgbClr val="FF0000"/>
              </a:solidFill>
            </a:endParaRPr>
          </a:p>
          <a:p>
            <a:pPr marL="609600" indent="-609600" algn="just">
              <a:lnSpc>
                <a:spcPct val="90000"/>
              </a:lnSpc>
              <a:defRPr/>
            </a:pPr>
            <a:r>
              <a:rPr lang="en-US" sz="2400" dirty="0" smtClean="0">
                <a:solidFill>
                  <a:srgbClr val="FF0000"/>
                </a:solidFill>
              </a:rPr>
              <a:t>	</a:t>
            </a:r>
            <a:r>
              <a:rPr lang="en-US" sz="2400" dirty="0" err="1" smtClean="0">
                <a:solidFill>
                  <a:srgbClr val="FF0000"/>
                </a:solidFill>
              </a:rPr>
              <a:t>i</a:t>
            </a:r>
            <a:r>
              <a:rPr lang="en-US" sz="2400" dirty="0" smtClean="0">
                <a:solidFill>
                  <a:srgbClr val="FF0000"/>
                </a:solidFill>
              </a:rPr>
              <a:t>)	</a:t>
            </a:r>
            <a:r>
              <a:rPr lang="en-US" sz="2400" dirty="0" err="1" smtClean="0">
                <a:solidFill>
                  <a:srgbClr val="FF0000"/>
                </a:solidFill>
              </a:rPr>
              <a:t>Akta</a:t>
            </a:r>
            <a:r>
              <a:rPr lang="en-US" sz="2400" dirty="0" smtClean="0">
                <a:solidFill>
                  <a:srgbClr val="FF0000"/>
                </a:solidFill>
              </a:rPr>
              <a:t> GSA</a:t>
            </a:r>
          </a:p>
          <a:p>
            <a:pPr marL="609600" indent="-609600" algn="just">
              <a:lnSpc>
                <a:spcPct val="90000"/>
              </a:lnSpc>
              <a:defRPr/>
            </a:pPr>
            <a:r>
              <a:rPr lang="en-US" sz="2400" dirty="0">
                <a:solidFill>
                  <a:srgbClr val="FF0000"/>
                </a:solidFill>
              </a:rPr>
              <a:t>	</a:t>
            </a:r>
            <a:r>
              <a:rPr lang="en-US" sz="2400" dirty="0" smtClean="0">
                <a:solidFill>
                  <a:srgbClr val="FF0000"/>
                </a:solidFill>
              </a:rPr>
              <a:t>ii)	</a:t>
            </a:r>
            <a:r>
              <a:rPr lang="en-US" sz="2400" dirty="0" err="1" smtClean="0">
                <a:solidFill>
                  <a:srgbClr val="FF0000"/>
                </a:solidFill>
              </a:rPr>
              <a:t>Akta</a:t>
            </a:r>
            <a:r>
              <a:rPr lang="en-US" sz="2400" dirty="0" smtClean="0">
                <a:solidFill>
                  <a:srgbClr val="FF0000"/>
                </a:solidFill>
              </a:rPr>
              <a:t> </a:t>
            </a:r>
            <a:r>
              <a:rPr lang="en-US" sz="2400" dirty="0" err="1" smtClean="0">
                <a:solidFill>
                  <a:srgbClr val="FF0000"/>
                </a:solidFill>
              </a:rPr>
              <a:t>Orang</a:t>
            </a:r>
            <a:r>
              <a:rPr lang="en-US" sz="2400" dirty="0" smtClean="0">
                <a:solidFill>
                  <a:srgbClr val="FF0000"/>
                </a:solidFill>
              </a:rPr>
              <a:t> </a:t>
            </a:r>
            <a:r>
              <a:rPr lang="en-US" sz="2400" dirty="0" err="1" smtClean="0">
                <a:solidFill>
                  <a:srgbClr val="FF0000"/>
                </a:solidFill>
              </a:rPr>
              <a:t>Asli</a:t>
            </a:r>
            <a:endParaRPr lang="en-US" sz="2400" dirty="0" smtClean="0">
              <a:solidFill>
                <a:srgbClr val="FF0000"/>
              </a:solidFill>
            </a:endParaRPr>
          </a:p>
          <a:p>
            <a:pPr marL="609600" indent="-609600" algn="just">
              <a:lnSpc>
                <a:spcPct val="90000"/>
              </a:lnSpc>
              <a:defRPr/>
            </a:pPr>
            <a:r>
              <a:rPr lang="en-US" sz="2400" dirty="0">
                <a:solidFill>
                  <a:srgbClr val="FF0000"/>
                </a:solidFill>
              </a:rPr>
              <a:t>	</a:t>
            </a:r>
            <a:r>
              <a:rPr lang="en-US" sz="2400" dirty="0" smtClean="0">
                <a:solidFill>
                  <a:srgbClr val="FF0000"/>
                </a:solidFill>
              </a:rPr>
              <a:t>iii)</a:t>
            </a:r>
            <a:r>
              <a:rPr lang="en-US" sz="2400" dirty="0" err="1" smtClean="0">
                <a:solidFill>
                  <a:srgbClr val="FF0000"/>
                </a:solidFill>
              </a:rPr>
              <a:t>Enakmen</a:t>
            </a:r>
            <a:r>
              <a:rPr lang="en-US" sz="2400" dirty="0" smtClean="0">
                <a:solidFill>
                  <a:srgbClr val="FF0000"/>
                </a:solidFill>
              </a:rPr>
              <a:t> Tanah </a:t>
            </a:r>
            <a:r>
              <a:rPr lang="en-US" sz="2400" dirty="0" err="1" smtClean="0">
                <a:solidFill>
                  <a:srgbClr val="FF0000"/>
                </a:solidFill>
              </a:rPr>
              <a:t>Adat</a:t>
            </a:r>
            <a:endParaRPr lang="en-US" sz="2400" dirty="0" smtClean="0">
              <a:solidFill>
                <a:srgbClr val="FF0000"/>
              </a:solidFill>
            </a:endParaRPr>
          </a:p>
          <a:p>
            <a:pPr marL="609600" indent="-609600" algn="just">
              <a:lnSpc>
                <a:spcPct val="90000"/>
              </a:lnSpc>
              <a:defRPr/>
            </a:pPr>
            <a:r>
              <a:rPr lang="en-US" sz="2400" dirty="0">
                <a:solidFill>
                  <a:srgbClr val="FF0000"/>
                </a:solidFill>
              </a:rPr>
              <a:t>	</a:t>
            </a:r>
            <a:r>
              <a:rPr lang="en-US" sz="2400" dirty="0" err="1" smtClean="0">
                <a:solidFill>
                  <a:srgbClr val="FF0000"/>
                </a:solidFill>
              </a:rPr>
              <a:t>i</a:t>
            </a:r>
            <a:r>
              <a:rPr lang="en-US" sz="2400" dirty="0" smtClean="0">
                <a:solidFill>
                  <a:srgbClr val="FF0000"/>
                </a:solidFill>
              </a:rPr>
              <a:t>)	</a:t>
            </a:r>
            <a:r>
              <a:rPr lang="en-US" sz="2400" dirty="0" err="1" smtClean="0">
                <a:solidFill>
                  <a:srgbClr val="FF0000"/>
                </a:solidFill>
              </a:rPr>
              <a:t>Enakmen</a:t>
            </a:r>
            <a:r>
              <a:rPr lang="en-US" sz="2400" dirty="0" smtClean="0">
                <a:solidFill>
                  <a:srgbClr val="FF0000"/>
                </a:solidFill>
              </a:rPr>
              <a:t> Tanah Kelantan 1936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edrock">
  <a:themeElements>
    <a:clrScheme name="Bedrock 1">
      <a:dk1>
        <a:srgbClr val="393939"/>
      </a:dk1>
      <a:lt1>
        <a:srgbClr val="EAEAEA"/>
      </a:lt1>
      <a:dk2>
        <a:srgbClr val="336699"/>
      </a:dk2>
      <a:lt2>
        <a:srgbClr val="FFFFFF"/>
      </a:lt2>
      <a:accent1>
        <a:srgbClr val="009999"/>
      </a:accent1>
      <a:accent2>
        <a:srgbClr val="003366"/>
      </a:accent2>
      <a:accent3>
        <a:srgbClr val="ADB8CA"/>
      </a:accent3>
      <a:accent4>
        <a:srgbClr val="C8C8C8"/>
      </a:accent4>
      <a:accent5>
        <a:srgbClr val="AACACA"/>
      </a:accent5>
      <a:accent6>
        <a:srgbClr val="002D5C"/>
      </a:accent6>
      <a:hlink>
        <a:srgbClr val="990066"/>
      </a:hlink>
      <a:folHlink>
        <a:srgbClr val="CBCBCB"/>
      </a:folHlink>
    </a:clrScheme>
    <a:fontScheme name="Bedrock">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a:defRPr>
        </a:defPPr>
      </a:lstStyle>
    </a:lnDef>
  </a:objectDefaults>
  <a:extraClrSchemeLst>
    <a:extraClrScheme>
      <a:clrScheme name="Bedrock 1">
        <a:dk1>
          <a:srgbClr val="393939"/>
        </a:dk1>
        <a:lt1>
          <a:srgbClr val="EAEAEA"/>
        </a:lt1>
        <a:dk2>
          <a:srgbClr val="336699"/>
        </a:dk2>
        <a:lt2>
          <a:srgbClr val="FFFFFF"/>
        </a:lt2>
        <a:accent1>
          <a:srgbClr val="009999"/>
        </a:accent1>
        <a:accent2>
          <a:srgbClr val="003366"/>
        </a:accent2>
        <a:accent3>
          <a:srgbClr val="ADB8CA"/>
        </a:accent3>
        <a:accent4>
          <a:srgbClr val="C8C8C8"/>
        </a:accent4>
        <a:accent5>
          <a:srgbClr val="AACACA"/>
        </a:accent5>
        <a:accent6>
          <a:srgbClr val="002D5C"/>
        </a:accent6>
        <a:hlink>
          <a:srgbClr val="990066"/>
        </a:hlink>
        <a:folHlink>
          <a:srgbClr val="CBCBCB"/>
        </a:folHlink>
      </a:clrScheme>
      <a:clrMap bg1="dk2" tx1="lt1" bg2="dk1" tx2="lt2" accent1="accent1" accent2="accent2" accent3="accent3" accent4="accent4" accent5="accent5" accent6="accent6" hlink="hlink" folHlink="folHlink"/>
    </a:extraClrScheme>
    <a:extraClrScheme>
      <a:clrScheme name="Bedrock 2">
        <a:dk1>
          <a:srgbClr val="003366"/>
        </a:dk1>
        <a:lt1>
          <a:srgbClr val="FFFFFF"/>
        </a:lt1>
        <a:dk2>
          <a:srgbClr val="336699"/>
        </a:dk2>
        <a:lt2>
          <a:srgbClr val="868686"/>
        </a:lt2>
        <a:accent1>
          <a:srgbClr val="6699FF"/>
        </a:accent1>
        <a:accent2>
          <a:srgbClr val="0066CC"/>
        </a:accent2>
        <a:accent3>
          <a:srgbClr val="FFFFFF"/>
        </a:accent3>
        <a:accent4>
          <a:srgbClr val="002A56"/>
        </a:accent4>
        <a:accent5>
          <a:srgbClr val="B8CAFF"/>
        </a:accent5>
        <a:accent6>
          <a:srgbClr val="005CB9"/>
        </a:accent6>
        <a:hlink>
          <a:srgbClr val="66CCFF"/>
        </a:hlink>
        <a:folHlink>
          <a:srgbClr val="CCECFF"/>
        </a:folHlink>
      </a:clrScheme>
      <a:clrMap bg1="lt1" tx1="dk1" bg2="lt2" tx2="dk2" accent1="accent1" accent2="accent2" accent3="accent3" accent4="accent4" accent5="accent5" accent6="accent6" hlink="hlink" folHlink="folHlink"/>
    </a:extraClrScheme>
    <a:extraClrScheme>
      <a:clrScheme name="Bedrock 3">
        <a:dk1>
          <a:srgbClr val="000000"/>
        </a:dk1>
        <a:lt1>
          <a:srgbClr val="FFFFFF"/>
        </a:lt1>
        <a:dk2>
          <a:srgbClr val="000000"/>
        </a:dk2>
        <a:lt2>
          <a:srgbClr val="868686"/>
        </a:lt2>
        <a:accent1>
          <a:srgbClr val="969696"/>
        </a:accent1>
        <a:accent2>
          <a:srgbClr val="5F5F5F"/>
        </a:accent2>
        <a:accent3>
          <a:srgbClr val="FFFFFF"/>
        </a:accent3>
        <a:accent4>
          <a:srgbClr val="000000"/>
        </a:accent4>
        <a:accent5>
          <a:srgbClr val="C9C9C9"/>
        </a:accent5>
        <a:accent6>
          <a:srgbClr val="555555"/>
        </a:accent6>
        <a:hlink>
          <a:srgbClr val="EAEAEA"/>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Strategic">
  <a:themeElements>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fontScheme name="Strategic">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ategic 1">
        <a:dk1>
          <a:srgbClr val="000000"/>
        </a:dk1>
        <a:lt1>
          <a:srgbClr val="EAEAEA"/>
        </a:lt1>
        <a:dk2>
          <a:srgbClr val="819E81"/>
        </a:dk2>
        <a:lt2>
          <a:srgbClr val="FFCC66"/>
        </a:lt2>
        <a:accent1>
          <a:srgbClr val="727DE0"/>
        </a:accent1>
        <a:accent2>
          <a:srgbClr val="D54F41"/>
        </a:accent2>
        <a:accent3>
          <a:srgbClr val="C1CCC1"/>
        </a:accent3>
        <a:accent4>
          <a:srgbClr val="C8C8C8"/>
        </a:accent4>
        <a:accent5>
          <a:srgbClr val="BCBFED"/>
        </a:accent5>
        <a:accent6>
          <a:srgbClr val="C1473A"/>
        </a:accent6>
        <a:hlink>
          <a:srgbClr val="003300"/>
        </a:hlink>
        <a:folHlink>
          <a:srgbClr val="663300"/>
        </a:folHlink>
      </a:clrScheme>
      <a:clrMap bg1="dk2" tx1="lt1" bg2="dk1" tx2="lt2" accent1="accent1" accent2="accent2" accent3="accent3" accent4="accent4" accent5="accent5" accent6="accent6" hlink="hlink" folHlink="folHlink"/>
    </a:extraClrScheme>
    <a:extraClrScheme>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clrMap bg1="lt1" tx1="dk1" bg2="lt2" tx2="dk2" accent1="accent1" accent2="accent2" accent3="accent3" accent4="accent4" accent5="accent5" accent6="accent6" hlink="hlink" folHlink="folHlink"/>
    </a:extraClrScheme>
    <a:extraClrScheme>
      <a:clrScheme name="Strategic 3">
        <a:dk1>
          <a:srgbClr val="000000"/>
        </a:dk1>
        <a:lt1>
          <a:srgbClr val="FFFFFF"/>
        </a:lt1>
        <a:dk2>
          <a:srgbClr val="000000"/>
        </a:dk2>
        <a:lt2>
          <a:srgbClr val="5F5F5F"/>
        </a:lt2>
        <a:accent1>
          <a:srgbClr val="CBCBCB"/>
        </a:accent1>
        <a:accent2>
          <a:srgbClr val="808080"/>
        </a:accent2>
        <a:accent3>
          <a:srgbClr val="FFFFFF"/>
        </a:accent3>
        <a:accent4>
          <a:srgbClr val="000000"/>
        </a:accent4>
        <a:accent5>
          <a:srgbClr val="E2E2E2"/>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trategic 4">
        <a:dk1>
          <a:srgbClr val="000000"/>
        </a:dk1>
        <a:lt1>
          <a:srgbClr val="EAEAEA"/>
        </a:lt1>
        <a:dk2>
          <a:srgbClr val="BC6262"/>
        </a:dk2>
        <a:lt2>
          <a:srgbClr val="FFCC66"/>
        </a:lt2>
        <a:accent1>
          <a:srgbClr val="727DE0"/>
        </a:accent1>
        <a:accent2>
          <a:srgbClr val="D54F41"/>
        </a:accent2>
        <a:accent3>
          <a:srgbClr val="DAB7B7"/>
        </a:accent3>
        <a:accent4>
          <a:srgbClr val="C8C8C8"/>
        </a:accent4>
        <a:accent5>
          <a:srgbClr val="BCBFED"/>
        </a:accent5>
        <a:accent6>
          <a:srgbClr val="C1473A"/>
        </a:accent6>
        <a:hlink>
          <a:srgbClr val="000066"/>
        </a:hlink>
        <a:folHlink>
          <a:srgbClr val="FFFF99"/>
        </a:folHlink>
      </a:clrScheme>
      <a:clrMap bg1="dk2" tx1="lt1" bg2="dk1" tx2="lt2" accent1="accent1" accent2="accent2" accent3="accent3" accent4="accent4" accent5="accent5" accent6="accent6" hlink="hlink" folHlink="folHlink"/>
    </a:extraClrScheme>
    <a:extraClrScheme>
      <a:clrScheme name="Strategic 5">
        <a:dk1>
          <a:srgbClr val="000000"/>
        </a:dk1>
        <a:lt1>
          <a:srgbClr val="EAEAEA"/>
        </a:lt1>
        <a:dk2>
          <a:srgbClr val="5C74A4"/>
        </a:dk2>
        <a:lt2>
          <a:srgbClr val="FFCC99"/>
        </a:lt2>
        <a:accent1>
          <a:srgbClr val="727DE0"/>
        </a:accent1>
        <a:accent2>
          <a:srgbClr val="D54F41"/>
        </a:accent2>
        <a:accent3>
          <a:srgbClr val="B5BCCF"/>
        </a:accent3>
        <a:accent4>
          <a:srgbClr val="C8C8C8"/>
        </a:accent4>
        <a:accent5>
          <a:srgbClr val="BCBFED"/>
        </a:accent5>
        <a:accent6>
          <a:srgbClr val="C1473A"/>
        </a:accent6>
        <a:hlink>
          <a:srgbClr val="FFFFCC"/>
        </a:hlink>
        <a:folHlink>
          <a:srgbClr val="CC9900"/>
        </a:folHlink>
      </a:clrScheme>
      <a:clrMap bg1="dk2" tx1="lt1" bg2="dk1" tx2="lt2" accent1="accent1" accent2="accent2" accent3="accent3" accent4="accent4" accent5="accent5" accent6="accent6" hlink="hlink" folHlink="folHlink"/>
    </a:extraClrScheme>
    <a:extraClrScheme>
      <a:clrScheme name="Strategic 6">
        <a:dk1>
          <a:srgbClr val="000000"/>
        </a:dk1>
        <a:lt1>
          <a:srgbClr val="EAEAEA"/>
        </a:lt1>
        <a:dk2>
          <a:srgbClr val="996600"/>
        </a:dk2>
        <a:lt2>
          <a:srgbClr val="FFCC99"/>
        </a:lt2>
        <a:accent1>
          <a:srgbClr val="727DE0"/>
        </a:accent1>
        <a:accent2>
          <a:srgbClr val="D54F41"/>
        </a:accent2>
        <a:accent3>
          <a:srgbClr val="CAB8AA"/>
        </a:accent3>
        <a:accent4>
          <a:srgbClr val="C8C8C8"/>
        </a:accent4>
        <a:accent5>
          <a:srgbClr val="BCBFED"/>
        </a:accent5>
        <a:accent6>
          <a:srgbClr val="C1473A"/>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3259</TotalTime>
  <Words>3063</Words>
  <Application>Microsoft Office PowerPoint</Application>
  <PresentationFormat>On-screen Show (4:3)</PresentationFormat>
  <Paragraphs>487</Paragraphs>
  <Slides>88</Slides>
  <Notes>49</Notes>
  <HiddenSlides>0</HiddenSlides>
  <MMClips>0</MMClips>
  <ScaleCrop>false</ScaleCrop>
  <HeadingPairs>
    <vt:vector size="4" baseType="variant">
      <vt:variant>
        <vt:lpstr>Theme</vt:lpstr>
      </vt:variant>
      <vt:variant>
        <vt:i4>3</vt:i4>
      </vt:variant>
      <vt:variant>
        <vt:lpstr>Slide Titles</vt:lpstr>
      </vt:variant>
      <vt:variant>
        <vt:i4>88</vt:i4>
      </vt:variant>
    </vt:vector>
  </HeadingPairs>
  <TitlesOfParts>
    <vt:vector size="91" baseType="lpstr">
      <vt:lpstr>1_Office Theme</vt:lpstr>
      <vt:lpstr>Bedrock</vt:lpstr>
      <vt:lpstr>Strategic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PINDAHMILIK</vt:lpstr>
      <vt:lpstr>KUASA-KUASA PINDAHMILIK</vt:lpstr>
      <vt:lpstr>SEKATAN PINDAHMILIK</vt:lpstr>
      <vt:lpstr>BORANG PINDAHMILIK</vt:lpstr>
      <vt:lpstr>SEKATAN TERHADAP TANAH PERTANIAN</vt:lpstr>
      <vt:lpstr>PINDAHMILIK BAHAGIAN</vt:lpstr>
      <vt:lpstr>PINDAHMILIK PAJAKAN DAN GADAIAN</vt:lpstr>
      <vt:lpstr>PINDAHMILIK TENANSI</vt:lpstr>
      <vt:lpstr>PAJAKAN DAN SEWAAN</vt:lpstr>
      <vt:lpstr>PAJAKAN</vt:lpstr>
      <vt:lpstr>PAJAKAN</vt:lpstr>
      <vt:lpstr>KUASA PAJAKAN</vt:lpstr>
      <vt:lpstr>KUASA PAJAKAN</vt:lpstr>
      <vt:lpstr>PAJAKAN KECIL</vt:lpstr>
      <vt:lpstr>PAJAKAN KECIL</vt:lpstr>
      <vt:lpstr>KUASA PAJAKAN KECIL</vt:lpstr>
      <vt:lpstr>KUASA PAJAKAN KECIL</vt:lpstr>
      <vt:lpstr>TENANSI</vt:lpstr>
      <vt:lpstr>TENANSI</vt:lpstr>
      <vt:lpstr>KUASA TENANSI</vt:lpstr>
      <vt:lpstr>KUASA TENANSI</vt:lpstr>
      <vt:lpstr>GADAIAN DAN LIEN</vt:lpstr>
      <vt:lpstr>KUASA GADAIAN</vt:lpstr>
      <vt:lpstr>SEKATAN GADAIAN</vt:lpstr>
      <vt:lpstr>SEKATAN GADAIAN</vt:lpstr>
      <vt:lpstr>GADAIAN BERDAFTAR</vt:lpstr>
      <vt:lpstr>Samb….</vt:lpstr>
      <vt:lpstr>PowerPoint Presentation</vt:lpstr>
      <vt:lpstr>BORANG-BORANG</vt:lpstr>
      <vt:lpstr>PENYIMPANAN DHK</vt:lpstr>
      <vt:lpstr>SYARAT TERSIRAT GADAIAN</vt:lpstr>
      <vt:lpstr>DEFINISI LIEN</vt:lpstr>
      <vt:lpstr>PERUNTUKAN KTN BERKENAAN LIEN</vt:lpstr>
      <vt:lpstr>ISMEN</vt:lpstr>
      <vt:lpstr>PowerPoint Presentation</vt:lpstr>
      <vt:lpstr>PowerPoint Presentation</vt:lpstr>
      <vt:lpstr>ISMEN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Tujuan Kaveat</vt:lpstr>
      <vt:lpstr>PowerPoint Presentation</vt:lpstr>
      <vt:lpstr>APA YANG BOLEH DI KAVEAT/ PERINTAH LARANGAN</vt:lpstr>
      <vt:lpstr>JENIS-JENIS KAVEAT</vt:lpstr>
      <vt:lpstr>KAVEAT PENDAFTAR</vt:lpstr>
      <vt:lpstr>BORANG KAVEAT</vt:lpstr>
      <vt:lpstr>KESAN-KESAN KAVEAT PENDAFTAR</vt:lpstr>
      <vt:lpstr>PENYAMPAIAN NOTIS</vt:lpstr>
      <vt:lpstr>PEMBATALAN KAVEAT PENDAFTAR</vt:lpstr>
      <vt:lpstr>KAVEAT PERSENDIRIAN</vt:lpstr>
      <vt:lpstr>BORANG KAVEAT</vt:lpstr>
      <vt:lpstr>KESAN-KESAN KAVEAT PERSENDIRIAN</vt:lpstr>
      <vt:lpstr>PEMBATALAN KAVEAT PERSENDIRIAN</vt:lpstr>
      <vt:lpstr>KAVEAT AMANAH </vt:lpstr>
      <vt:lpstr>BORANG KAVEAT</vt:lpstr>
      <vt:lpstr>KESAN-KESAN KAVEAT AMANAH</vt:lpstr>
      <vt:lpstr>PEMBATALAN KAVEAT AMANAH</vt:lpstr>
      <vt:lpstr>KAVEAT PEMEGANG  LIEN</vt:lpstr>
      <vt:lpstr>KESAN-KESAN KAVEAT PEMEGANG LIEN</vt:lpstr>
      <vt:lpstr>PEMBATALAN KAVEAT PEMEGANG LIEN</vt:lpstr>
      <vt:lpstr>PERINTAH LARANGAN</vt:lpstr>
      <vt:lpstr>KESAN-KESAN PERINTAH LARANGAN</vt:lpstr>
      <vt:lpstr>Tempoh Masa Perintah Larangan</vt:lpstr>
      <vt:lpstr>Terhenti berkuatkuasa dan kemasukkan dibatalkan.</vt:lpstr>
      <vt:lpstr>RINGKASAN</vt:lpstr>
      <vt:lpstr>SEKIAN  TERIMA KASIH</vt:lpstr>
    </vt:vector>
  </TitlesOfParts>
  <Company>personal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Zahar Bin. Sapar</cp:lastModifiedBy>
  <cp:revision>92</cp:revision>
  <dcterms:created xsi:type="dcterms:W3CDTF">2014-05-19T07:18:40Z</dcterms:created>
  <dcterms:modified xsi:type="dcterms:W3CDTF">2016-01-27T02:53:01Z</dcterms:modified>
</cp:coreProperties>
</file>